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295" r:id="rId6"/>
    <p:sldId id="283" r:id="rId7"/>
    <p:sldId id="280" r:id="rId8"/>
    <p:sldId id="292" r:id="rId9"/>
    <p:sldId id="281" r:id="rId10"/>
    <p:sldId id="291" r:id="rId11"/>
    <p:sldId id="287" r:id="rId12"/>
    <p:sldId id="289" r:id="rId13"/>
    <p:sldId id="286" r:id="rId14"/>
    <p:sldId id="288" r:id="rId15"/>
    <p:sldId id="293" r:id="rId16"/>
    <p:sldId id="294" r:id="rId17"/>
    <p:sldId id="290" r:id="rId18"/>
    <p:sldId id="29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91AE12-CACC-417C-840A-077A50007014}" v="183" dt="2022-06-22T09:27:19.985"/>
    <p1510:client id="{62B58A7C-6370-9BB5-9D6D-113E0AB2A3DD}" v="677" dt="2022-06-21T23:48:37.6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17" autoAdjust="0"/>
    <p:restoredTop sz="88349" autoAdjust="0"/>
  </p:normalViewPr>
  <p:slideViewPr>
    <p:cSldViewPr snapToGrid="0">
      <p:cViewPr>
        <p:scale>
          <a:sx n="60" d="100"/>
          <a:sy n="60" d="100"/>
        </p:scale>
        <p:origin x="2496" y="9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Petrie" userId="S::gw20petrielouise@glow.sch.uk::fb5ba782-2a7f-445d-9880-34e75c915879" providerId="AD" clId="Web-{62B58A7C-6370-9BB5-9D6D-113E0AB2A3DD}"/>
    <pc:docChg chg="addSld delSld modSld sldOrd">
      <pc:chgData name="Mrs Petrie" userId="S::gw20petrielouise@glow.sch.uk::fb5ba782-2a7f-445d-9880-34e75c915879" providerId="AD" clId="Web-{62B58A7C-6370-9BB5-9D6D-113E0AB2A3DD}" dt="2022-06-21T23:48:37.008" v="806" actId="14100"/>
      <pc:docMkLst>
        <pc:docMk/>
      </pc:docMkLst>
      <pc:sldChg chg="addSp delSp modSp addAnim delAnim">
        <pc:chgData name="Mrs Petrie" userId="S::gw20petrielouise@glow.sch.uk::fb5ba782-2a7f-445d-9880-34e75c915879" providerId="AD" clId="Web-{62B58A7C-6370-9BB5-9D6D-113E0AB2A3DD}" dt="2022-06-21T23:08:41.627" v="565" actId="20577"/>
        <pc:sldMkLst>
          <pc:docMk/>
          <pc:sldMk cId="2553949411" sldId="256"/>
        </pc:sldMkLst>
        <pc:spChg chg="mod ord">
          <ac:chgData name="Mrs Petrie" userId="S::gw20petrielouise@glow.sch.uk::fb5ba782-2a7f-445d-9880-34e75c915879" providerId="AD" clId="Web-{62B58A7C-6370-9BB5-9D6D-113E0AB2A3DD}" dt="2022-06-21T22:45:08.511" v="284"/>
          <ac:spMkLst>
            <pc:docMk/>
            <pc:sldMk cId="2553949411" sldId="256"/>
            <ac:spMk id="2" creationId="{00000000-0000-0000-0000-000000000000}"/>
          </ac:spMkLst>
        </pc:spChg>
        <pc:spChg chg="mod ord">
          <ac:chgData name="Mrs Petrie" userId="S::gw20petrielouise@glow.sch.uk::fb5ba782-2a7f-445d-9880-34e75c915879" providerId="AD" clId="Web-{62B58A7C-6370-9BB5-9D6D-113E0AB2A3DD}" dt="2022-06-21T23:08:41.627" v="565" actId="20577"/>
          <ac:spMkLst>
            <pc:docMk/>
            <pc:sldMk cId="2553949411" sldId="256"/>
            <ac:spMk id="8" creationId="{2C75D15A-FB8A-9544-B5AF-6CBA8B971712}"/>
          </ac:spMkLst>
        </pc:spChg>
        <pc:spChg chg="add del">
          <ac:chgData name="Mrs Petrie" userId="S::gw20petrielouise@glow.sch.uk::fb5ba782-2a7f-445d-9880-34e75c915879" providerId="AD" clId="Web-{62B58A7C-6370-9BB5-9D6D-113E0AB2A3DD}" dt="2022-06-21T22:45:08.511" v="284"/>
          <ac:spMkLst>
            <pc:docMk/>
            <pc:sldMk cId="2553949411" sldId="256"/>
            <ac:spMk id="13" creationId="{86295E7F-EA66-480B-B001-C8BE7CD61903}"/>
          </ac:spMkLst>
        </pc:spChg>
        <pc:spChg chg="add del">
          <ac:chgData name="Mrs Petrie" userId="S::gw20petrielouise@glow.sch.uk::fb5ba782-2a7f-445d-9880-34e75c915879" providerId="AD" clId="Web-{62B58A7C-6370-9BB5-9D6D-113E0AB2A3DD}" dt="2022-06-21T22:45:03.667" v="282"/>
          <ac:spMkLst>
            <pc:docMk/>
            <pc:sldMk cId="2553949411" sldId="256"/>
            <ac:spMk id="20" creationId="{848F64AA-5BE2-4280-BEFA-DC288118FCCE}"/>
          </ac:spMkLst>
        </pc:spChg>
        <pc:spChg chg="add del">
          <ac:chgData name="Mrs Petrie" userId="S::gw20petrielouise@glow.sch.uk::fb5ba782-2a7f-445d-9880-34e75c915879" providerId="AD" clId="Web-{62B58A7C-6370-9BB5-9D6D-113E0AB2A3DD}" dt="2022-06-21T22:45:08.511" v="284"/>
          <ac:spMkLst>
            <pc:docMk/>
            <pc:sldMk cId="2553949411" sldId="256"/>
            <ac:spMk id="23" creationId="{823AC064-BC96-4F32-8AE1-B2FD38754823}"/>
          </ac:spMkLst>
        </pc:spChg>
        <pc:picChg chg="add del mod">
          <ac:chgData name="Mrs Petrie" userId="S::gw20petrielouise@glow.sch.uk::fb5ba782-2a7f-445d-9880-34e75c915879" providerId="AD" clId="Web-{62B58A7C-6370-9BB5-9D6D-113E0AB2A3DD}" dt="2022-06-21T22:45:10.137" v="285"/>
          <ac:picMkLst>
            <pc:docMk/>
            <pc:sldMk cId="2553949411" sldId="256"/>
            <ac:picMk id="3" creationId="{7C6721BB-8471-8478-2EA7-C052E41B7B06}"/>
          </ac:picMkLst>
        </pc:picChg>
        <pc:picChg chg="mod">
          <ac:chgData name="Mrs Petrie" userId="S::gw20petrielouise@glow.sch.uk::fb5ba782-2a7f-445d-9880-34e75c915879" providerId="AD" clId="Web-{62B58A7C-6370-9BB5-9D6D-113E0AB2A3DD}" dt="2022-06-21T22:45:08.511" v="284"/>
          <ac:picMkLst>
            <pc:docMk/>
            <pc:sldMk cId="2553949411" sldId="256"/>
            <ac:picMk id="5" creationId="{00000000-0000-0000-0000-000000000000}"/>
          </ac:picMkLst>
        </pc:picChg>
        <pc:picChg chg="mod ord">
          <ac:chgData name="Mrs Petrie" userId="S::gw20petrielouise@glow.sch.uk::fb5ba782-2a7f-445d-9880-34e75c915879" providerId="AD" clId="Web-{62B58A7C-6370-9BB5-9D6D-113E0AB2A3DD}" dt="2022-06-21T22:45:08.511" v="284"/>
          <ac:picMkLst>
            <pc:docMk/>
            <pc:sldMk cId="2553949411" sldId="256"/>
            <ac:picMk id="12" creationId="{584665C0-10F7-F949-A753-57707BA8A4AB}"/>
          </ac:picMkLst>
        </pc:picChg>
        <pc:cxnChg chg="add del">
          <ac:chgData name="Mrs Petrie" userId="S::gw20petrielouise@glow.sch.uk::fb5ba782-2a7f-445d-9880-34e75c915879" providerId="AD" clId="Web-{62B58A7C-6370-9BB5-9D6D-113E0AB2A3DD}" dt="2022-06-21T22:45:08.511" v="284"/>
          <ac:cxnSpMkLst>
            <pc:docMk/>
            <pc:sldMk cId="2553949411" sldId="256"/>
            <ac:cxnSpMk id="15" creationId="{E126E481-B945-4179-BD79-05E96E9B29E1}"/>
          </ac:cxnSpMkLst>
        </pc:cxnChg>
        <pc:cxnChg chg="add del">
          <ac:chgData name="Mrs Petrie" userId="S::gw20petrielouise@glow.sch.uk::fb5ba782-2a7f-445d-9880-34e75c915879" providerId="AD" clId="Web-{62B58A7C-6370-9BB5-9D6D-113E0AB2A3DD}" dt="2022-06-21T22:45:08.511" v="284"/>
          <ac:cxnSpMkLst>
            <pc:docMk/>
            <pc:sldMk cId="2553949411" sldId="256"/>
            <ac:cxnSpMk id="22" creationId="{7E7C77BC-7138-40B1-A15B-20F57A494629}"/>
          </ac:cxnSpMkLst>
        </pc:cxnChg>
      </pc:sldChg>
      <pc:sldChg chg="modSp del ord">
        <pc:chgData name="Mrs Petrie" userId="S::gw20petrielouise@glow.sch.uk::fb5ba782-2a7f-445d-9880-34e75c915879" providerId="AD" clId="Web-{62B58A7C-6370-9BB5-9D6D-113E0AB2A3DD}" dt="2022-06-21T23:31:43.295" v="725"/>
        <pc:sldMkLst>
          <pc:docMk/>
          <pc:sldMk cId="3187581885" sldId="257"/>
        </pc:sldMkLst>
        <pc:spChg chg="mod">
          <ac:chgData name="Mrs Petrie" userId="S::gw20petrielouise@glow.sch.uk::fb5ba782-2a7f-445d-9880-34e75c915879" providerId="AD" clId="Web-{62B58A7C-6370-9BB5-9D6D-113E0AB2A3DD}" dt="2022-06-21T22:37:40.281" v="23" actId="20577"/>
          <ac:spMkLst>
            <pc:docMk/>
            <pc:sldMk cId="3187581885" sldId="257"/>
            <ac:spMk id="2" creationId="{00000000-0000-0000-0000-000000000000}"/>
          </ac:spMkLst>
        </pc:spChg>
      </pc:sldChg>
      <pc:sldChg chg="ord">
        <pc:chgData name="Mrs Petrie" userId="S::gw20petrielouise@glow.sch.uk::fb5ba782-2a7f-445d-9880-34e75c915879" providerId="AD" clId="Web-{62B58A7C-6370-9BB5-9D6D-113E0AB2A3DD}" dt="2022-06-21T23:46:02.089" v="780"/>
        <pc:sldMkLst>
          <pc:docMk/>
          <pc:sldMk cId="752640971" sldId="264"/>
        </pc:sldMkLst>
      </pc:sldChg>
      <pc:sldChg chg="modSp">
        <pc:chgData name="Mrs Petrie" userId="S::gw20petrielouise@glow.sch.uk::fb5ba782-2a7f-445d-9880-34e75c915879" providerId="AD" clId="Web-{62B58A7C-6370-9BB5-9D6D-113E0AB2A3DD}" dt="2022-06-21T23:32:16.438" v="727" actId="20577"/>
        <pc:sldMkLst>
          <pc:docMk/>
          <pc:sldMk cId="1713260907" sldId="277"/>
        </pc:sldMkLst>
        <pc:spChg chg="mod">
          <ac:chgData name="Mrs Petrie" userId="S::gw20petrielouise@glow.sch.uk::fb5ba782-2a7f-445d-9880-34e75c915879" providerId="AD" clId="Web-{62B58A7C-6370-9BB5-9D6D-113E0AB2A3DD}" dt="2022-06-21T22:47:07.800" v="298" actId="20577"/>
          <ac:spMkLst>
            <pc:docMk/>
            <pc:sldMk cId="1713260907" sldId="277"/>
            <ac:spMk id="2" creationId="{00000000-0000-0000-0000-000000000000}"/>
          </ac:spMkLst>
        </pc:spChg>
        <pc:spChg chg="mod">
          <ac:chgData name="Mrs Petrie" userId="S::gw20petrielouise@glow.sch.uk::fb5ba782-2a7f-445d-9880-34e75c915879" providerId="AD" clId="Web-{62B58A7C-6370-9BB5-9D6D-113E0AB2A3DD}" dt="2022-06-21T23:32:16.438" v="727" actId="20577"/>
          <ac:spMkLst>
            <pc:docMk/>
            <pc:sldMk cId="1713260907" sldId="277"/>
            <ac:spMk id="3" creationId="{00000000-0000-0000-0000-000000000000}"/>
          </ac:spMkLst>
        </pc:spChg>
      </pc:sldChg>
      <pc:sldChg chg="addSp delSp modSp mod ord setBg">
        <pc:chgData name="Mrs Petrie" userId="S::gw20petrielouise@glow.sch.uk::fb5ba782-2a7f-445d-9880-34e75c915879" providerId="AD" clId="Web-{62B58A7C-6370-9BB5-9D6D-113E0AB2A3DD}" dt="2022-06-21T23:39:54.469" v="775" actId="20577"/>
        <pc:sldMkLst>
          <pc:docMk/>
          <pc:sldMk cId="146938443" sldId="279"/>
        </pc:sldMkLst>
        <pc:spChg chg="mod">
          <ac:chgData name="Mrs Petrie" userId="S::gw20petrielouise@glow.sch.uk::fb5ba782-2a7f-445d-9880-34e75c915879" providerId="AD" clId="Web-{62B58A7C-6370-9BB5-9D6D-113E0AB2A3DD}" dt="2022-06-21T23:39:54.469" v="775" actId="20577"/>
          <ac:spMkLst>
            <pc:docMk/>
            <pc:sldMk cId="146938443" sldId="279"/>
            <ac:spMk id="2" creationId="{00000000-0000-0000-0000-000000000000}"/>
          </ac:spMkLst>
        </pc:spChg>
        <pc:spChg chg="del">
          <ac:chgData name="Mrs Petrie" userId="S::gw20petrielouise@glow.sch.uk::fb5ba782-2a7f-445d-9880-34e75c915879" providerId="AD" clId="Web-{62B58A7C-6370-9BB5-9D6D-113E0AB2A3DD}" dt="2022-06-21T22:41:25.232" v="149"/>
          <ac:spMkLst>
            <pc:docMk/>
            <pc:sldMk cId="146938443" sldId="279"/>
            <ac:spMk id="3" creationId="{00000000-0000-0000-0000-000000000000}"/>
          </ac:spMkLst>
        </pc:spChg>
        <pc:spChg chg="add del">
          <ac:chgData name="Mrs Petrie" userId="S::gw20petrielouise@glow.sch.uk::fb5ba782-2a7f-445d-9880-34e75c915879" providerId="AD" clId="Web-{62B58A7C-6370-9BB5-9D6D-113E0AB2A3DD}" dt="2022-06-21T23:09:57.914" v="570"/>
          <ac:spMkLst>
            <pc:docMk/>
            <pc:sldMk cId="146938443" sldId="279"/>
            <ac:spMk id="9" creationId="{3A5B4632-C963-4296-86F0-79AA9EA5AE98}"/>
          </ac:spMkLst>
        </pc:spChg>
        <pc:spChg chg="add">
          <ac:chgData name="Mrs Petrie" userId="S::gw20petrielouise@glow.sch.uk::fb5ba782-2a7f-445d-9880-34e75c915879" providerId="AD" clId="Web-{62B58A7C-6370-9BB5-9D6D-113E0AB2A3DD}" dt="2022-06-21T23:09:57.914" v="570"/>
          <ac:spMkLst>
            <pc:docMk/>
            <pc:sldMk cId="146938443" sldId="279"/>
            <ac:spMk id="14" creationId="{6C4028FD-8BAA-4A19-BFDE-594D991B7552}"/>
          </ac:spMkLst>
        </pc:spChg>
        <pc:graphicFrameChg chg="add mod modGraphic">
          <ac:chgData name="Mrs Petrie" userId="S::gw20petrielouise@glow.sch.uk::fb5ba782-2a7f-445d-9880-34e75c915879" providerId="AD" clId="Web-{62B58A7C-6370-9BB5-9D6D-113E0AB2A3DD}" dt="2022-06-21T23:25:52.321" v="723" actId="20577"/>
          <ac:graphicFrameMkLst>
            <pc:docMk/>
            <pc:sldMk cId="146938443" sldId="279"/>
            <ac:graphicFrameMk id="5" creationId="{0468C123-A9A5-DE99-F248-FEC7B2725665}"/>
          </ac:graphicFrameMkLst>
        </pc:graphicFrameChg>
      </pc:sldChg>
      <pc:sldChg chg="modSp ord">
        <pc:chgData name="Mrs Petrie" userId="S::gw20petrielouise@glow.sch.uk::fb5ba782-2a7f-445d-9880-34e75c915879" providerId="AD" clId="Web-{62B58A7C-6370-9BB5-9D6D-113E0AB2A3DD}" dt="2022-06-21T23:12:44.459" v="669" actId="20577"/>
        <pc:sldMkLst>
          <pc:docMk/>
          <pc:sldMk cId="779419168" sldId="280"/>
        </pc:sldMkLst>
        <pc:spChg chg="mod">
          <ac:chgData name="Mrs Petrie" userId="S::gw20petrielouise@glow.sch.uk::fb5ba782-2a7f-445d-9880-34e75c915879" providerId="AD" clId="Web-{62B58A7C-6370-9BB5-9D6D-113E0AB2A3DD}" dt="2022-06-21T22:42:15.969" v="181" actId="14100"/>
          <ac:spMkLst>
            <pc:docMk/>
            <pc:sldMk cId="779419168" sldId="280"/>
            <ac:spMk id="2" creationId="{00000000-0000-0000-0000-000000000000}"/>
          </ac:spMkLst>
        </pc:spChg>
        <pc:spChg chg="mod">
          <ac:chgData name="Mrs Petrie" userId="S::gw20petrielouise@glow.sch.uk::fb5ba782-2a7f-445d-9880-34e75c915879" providerId="AD" clId="Web-{62B58A7C-6370-9BB5-9D6D-113E0AB2A3DD}" dt="2022-06-21T23:12:44.459" v="669" actId="20577"/>
          <ac:spMkLst>
            <pc:docMk/>
            <pc:sldMk cId="779419168" sldId="280"/>
            <ac:spMk id="3" creationId="{00000000-0000-0000-0000-000000000000}"/>
          </ac:spMkLst>
        </pc:spChg>
      </pc:sldChg>
      <pc:sldChg chg="addSp delSp modSp mod setBg">
        <pc:chgData name="Mrs Petrie" userId="S::gw20petrielouise@glow.sch.uk::fb5ba782-2a7f-445d-9880-34e75c915879" providerId="AD" clId="Web-{62B58A7C-6370-9BB5-9D6D-113E0AB2A3DD}" dt="2022-06-21T23:00:00.502" v="464"/>
        <pc:sldMkLst>
          <pc:docMk/>
          <pc:sldMk cId="3315583883" sldId="281"/>
        </pc:sldMkLst>
        <pc:spChg chg="mod">
          <ac:chgData name="Mrs Petrie" userId="S::gw20petrielouise@glow.sch.uk::fb5ba782-2a7f-445d-9880-34e75c915879" providerId="AD" clId="Web-{62B58A7C-6370-9BB5-9D6D-113E0AB2A3DD}" dt="2022-06-21T23:00:00.502" v="464"/>
          <ac:spMkLst>
            <pc:docMk/>
            <pc:sldMk cId="3315583883" sldId="281"/>
            <ac:spMk id="2" creationId="{00000000-0000-0000-0000-000000000000}"/>
          </ac:spMkLst>
        </pc:spChg>
        <pc:spChg chg="mod ord">
          <ac:chgData name="Mrs Petrie" userId="S::gw20petrielouise@glow.sch.uk::fb5ba782-2a7f-445d-9880-34e75c915879" providerId="AD" clId="Web-{62B58A7C-6370-9BB5-9D6D-113E0AB2A3DD}" dt="2022-06-21T23:00:00.502" v="464"/>
          <ac:spMkLst>
            <pc:docMk/>
            <pc:sldMk cId="3315583883" sldId="281"/>
            <ac:spMk id="3" creationId="{00000000-0000-0000-0000-000000000000}"/>
          </ac:spMkLst>
        </pc:spChg>
        <pc:spChg chg="add">
          <ac:chgData name="Mrs Petrie" userId="S::gw20petrielouise@glow.sch.uk::fb5ba782-2a7f-445d-9880-34e75c915879" providerId="AD" clId="Web-{62B58A7C-6370-9BB5-9D6D-113E0AB2A3DD}" dt="2022-06-21T23:00:00.502" v="464"/>
          <ac:spMkLst>
            <pc:docMk/>
            <pc:sldMk cId="3315583883" sldId="281"/>
            <ac:spMk id="12" creationId="{71F6FCE1-8678-40F4-9644-79CD53330DC8}"/>
          </ac:spMkLst>
        </pc:spChg>
        <pc:picChg chg="mod ord">
          <ac:chgData name="Mrs Petrie" userId="S::gw20petrielouise@glow.sch.uk::fb5ba782-2a7f-445d-9880-34e75c915879" providerId="AD" clId="Web-{62B58A7C-6370-9BB5-9D6D-113E0AB2A3DD}" dt="2022-06-21T23:00:00.502" v="464"/>
          <ac:picMkLst>
            <pc:docMk/>
            <pc:sldMk cId="3315583883" sldId="281"/>
            <ac:picMk id="4" creationId="{00000000-0000-0000-0000-000000000000}"/>
          </ac:picMkLst>
        </pc:picChg>
        <pc:picChg chg="del mod">
          <ac:chgData name="Mrs Petrie" userId="S::gw20petrielouise@glow.sch.uk::fb5ba782-2a7f-445d-9880-34e75c915879" providerId="AD" clId="Web-{62B58A7C-6370-9BB5-9D6D-113E0AB2A3DD}" dt="2022-06-21T22:59:51.221" v="462"/>
          <ac:picMkLst>
            <pc:docMk/>
            <pc:sldMk cId="3315583883" sldId="281"/>
            <ac:picMk id="5" creationId="{00000000-0000-0000-0000-000000000000}"/>
          </ac:picMkLst>
        </pc:picChg>
        <pc:picChg chg="mod">
          <ac:chgData name="Mrs Petrie" userId="S::gw20petrielouise@glow.sch.uk::fb5ba782-2a7f-445d-9880-34e75c915879" providerId="AD" clId="Web-{62B58A7C-6370-9BB5-9D6D-113E0AB2A3DD}" dt="2022-06-21T23:00:00.502" v="464"/>
          <ac:picMkLst>
            <pc:docMk/>
            <pc:sldMk cId="3315583883" sldId="281"/>
            <ac:picMk id="6" creationId="{00000000-0000-0000-0000-000000000000}"/>
          </ac:picMkLst>
        </pc:picChg>
        <pc:picChg chg="add mod">
          <ac:chgData name="Mrs Petrie" userId="S::gw20petrielouise@glow.sch.uk::fb5ba782-2a7f-445d-9880-34e75c915879" providerId="AD" clId="Web-{62B58A7C-6370-9BB5-9D6D-113E0AB2A3DD}" dt="2022-06-21T23:00:00.502" v="464"/>
          <ac:picMkLst>
            <pc:docMk/>
            <pc:sldMk cId="3315583883" sldId="281"/>
            <ac:picMk id="7" creationId="{DBA33409-9B82-48D9-F3A9-ADA23BC1E5C9}"/>
          </ac:picMkLst>
        </pc:picChg>
      </pc:sldChg>
      <pc:sldChg chg="modSp ord">
        <pc:chgData name="Mrs Petrie" userId="S::gw20petrielouise@glow.sch.uk::fb5ba782-2a7f-445d-9880-34e75c915879" providerId="AD" clId="Web-{62B58A7C-6370-9BB5-9D6D-113E0AB2A3DD}" dt="2022-06-21T23:44:36.865" v="779"/>
        <pc:sldMkLst>
          <pc:docMk/>
          <pc:sldMk cId="3220544924" sldId="282"/>
        </pc:sldMkLst>
        <pc:spChg chg="mod">
          <ac:chgData name="Mrs Petrie" userId="S::gw20petrielouise@glow.sch.uk::fb5ba782-2a7f-445d-9880-34e75c915879" providerId="AD" clId="Web-{62B58A7C-6370-9BB5-9D6D-113E0AB2A3DD}" dt="2022-06-21T22:42:05.734" v="178" actId="20577"/>
          <ac:spMkLst>
            <pc:docMk/>
            <pc:sldMk cId="3220544924" sldId="282"/>
            <ac:spMk id="2" creationId="{00000000-0000-0000-0000-000000000000}"/>
          </ac:spMkLst>
        </pc:spChg>
      </pc:sldChg>
      <pc:sldChg chg="addSp delSp modSp new mod setBg">
        <pc:chgData name="Mrs Petrie" userId="S::gw20petrielouise@glow.sch.uk::fb5ba782-2a7f-445d-9880-34e75c915879" providerId="AD" clId="Web-{62B58A7C-6370-9BB5-9D6D-113E0AB2A3DD}" dt="2022-06-21T23:47:45.364" v="798" actId="20577"/>
        <pc:sldMkLst>
          <pc:docMk/>
          <pc:sldMk cId="1426668421" sldId="283"/>
        </pc:sldMkLst>
        <pc:spChg chg="mod ord">
          <ac:chgData name="Mrs Petrie" userId="S::gw20petrielouise@glow.sch.uk::fb5ba782-2a7f-445d-9880-34e75c915879" providerId="AD" clId="Web-{62B58A7C-6370-9BB5-9D6D-113E0AB2A3DD}" dt="2022-06-21T23:39:25.952" v="773" actId="20577"/>
          <ac:spMkLst>
            <pc:docMk/>
            <pc:sldMk cId="1426668421" sldId="283"/>
            <ac:spMk id="2" creationId="{74D6F819-713B-C1CA-EEC9-7EB871AF72B3}"/>
          </ac:spMkLst>
        </pc:spChg>
        <pc:spChg chg="add del mod">
          <ac:chgData name="Mrs Petrie" userId="S::gw20petrielouise@glow.sch.uk::fb5ba782-2a7f-445d-9880-34e75c915879" providerId="AD" clId="Web-{62B58A7C-6370-9BB5-9D6D-113E0AB2A3DD}" dt="2022-06-21T22:40:13.931" v="137"/>
          <ac:spMkLst>
            <pc:docMk/>
            <pc:sldMk cId="1426668421" sldId="283"/>
            <ac:spMk id="3" creationId="{49B02FB8-733C-3F11-B228-81FA0A7D5709}"/>
          </ac:spMkLst>
        </pc:spChg>
        <pc:spChg chg="add del">
          <ac:chgData name="Mrs Petrie" userId="S::gw20petrielouise@glow.sch.uk::fb5ba782-2a7f-445d-9880-34e75c915879" providerId="AD" clId="Web-{62B58A7C-6370-9BB5-9D6D-113E0AB2A3DD}" dt="2022-06-21T22:46:05.437" v="289"/>
          <ac:spMkLst>
            <pc:docMk/>
            <pc:sldMk cId="1426668421" sldId="283"/>
            <ac:spMk id="9" creationId="{3A5B4632-C963-4296-86F0-79AA9EA5AE98}"/>
          </ac:spMkLst>
        </pc:spChg>
        <pc:spChg chg="add del">
          <ac:chgData name="Mrs Petrie" userId="S::gw20petrielouise@glow.sch.uk::fb5ba782-2a7f-445d-9880-34e75c915879" providerId="AD" clId="Web-{62B58A7C-6370-9BB5-9D6D-113E0AB2A3DD}" dt="2022-06-21T22:46:05.421" v="288"/>
          <ac:spMkLst>
            <pc:docMk/>
            <pc:sldMk cId="1426668421" sldId="283"/>
            <ac:spMk id="21" creationId="{FCEC2294-5A7B-45E5-9251-C1AA89F4ADCF}"/>
          </ac:spMkLst>
        </pc:spChg>
        <pc:spChg chg="add">
          <ac:chgData name="Mrs Petrie" userId="S::gw20petrielouise@glow.sch.uk::fb5ba782-2a7f-445d-9880-34e75c915879" providerId="AD" clId="Web-{62B58A7C-6370-9BB5-9D6D-113E0AB2A3DD}" dt="2022-06-21T22:46:05.437" v="289"/>
          <ac:spMkLst>
            <pc:docMk/>
            <pc:sldMk cId="1426668421" sldId="283"/>
            <ac:spMk id="25" creationId="{4300840D-0A0B-4512-BACA-B439D5B9C57C}"/>
          </ac:spMkLst>
        </pc:spChg>
        <pc:spChg chg="add">
          <ac:chgData name="Mrs Petrie" userId="S::gw20petrielouise@glow.sch.uk::fb5ba782-2a7f-445d-9880-34e75c915879" providerId="AD" clId="Web-{62B58A7C-6370-9BB5-9D6D-113E0AB2A3DD}" dt="2022-06-21T22:46:05.437" v="289"/>
          <ac:spMkLst>
            <pc:docMk/>
            <pc:sldMk cId="1426668421" sldId="283"/>
            <ac:spMk id="26" creationId="{C4285719-470E-454C-AF62-8323075F1F5B}"/>
          </ac:spMkLst>
        </pc:spChg>
        <pc:spChg chg="add">
          <ac:chgData name="Mrs Petrie" userId="S::gw20petrielouise@glow.sch.uk::fb5ba782-2a7f-445d-9880-34e75c915879" providerId="AD" clId="Web-{62B58A7C-6370-9BB5-9D6D-113E0AB2A3DD}" dt="2022-06-21T22:46:05.437" v="289"/>
          <ac:spMkLst>
            <pc:docMk/>
            <pc:sldMk cId="1426668421" sldId="283"/>
            <ac:spMk id="27" creationId="{D2B78728-A580-49A7-84F9-6EF6F583ADE0}"/>
          </ac:spMkLst>
        </pc:spChg>
        <pc:spChg chg="add">
          <ac:chgData name="Mrs Petrie" userId="S::gw20petrielouise@glow.sch.uk::fb5ba782-2a7f-445d-9880-34e75c915879" providerId="AD" clId="Web-{62B58A7C-6370-9BB5-9D6D-113E0AB2A3DD}" dt="2022-06-21T22:46:05.437" v="289"/>
          <ac:spMkLst>
            <pc:docMk/>
            <pc:sldMk cId="1426668421" sldId="283"/>
            <ac:spMk id="28" creationId="{CD9FE4EF-C4D8-49A0-B2FF-81D8DB7D8A24}"/>
          </ac:spMkLst>
        </pc:spChg>
        <pc:spChg chg="add">
          <ac:chgData name="Mrs Petrie" userId="S::gw20petrielouise@glow.sch.uk::fb5ba782-2a7f-445d-9880-34e75c915879" providerId="AD" clId="Web-{62B58A7C-6370-9BB5-9D6D-113E0AB2A3DD}" dt="2022-06-21T22:46:05.437" v="289"/>
          <ac:spMkLst>
            <pc:docMk/>
            <pc:sldMk cId="1426668421" sldId="283"/>
            <ac:spMk id="29" creationId="{38FAA1A1-D861-433F-88FA-1E9D6FD31D11}"/>
          </ac:spMkLst>
        </pc:spChg>
        <pc:spChg chg="add">
          <ac:chgData name="Mrs Petrie" userId="S::gw20petrielouise@glow.sch.uk::fb5ba782-2a7f-445d-9880-34e75c915879" providerId="AD" clId="Web-{62B58A7C-6370-9BB5-9D6D-113E0AB2A3DD}" dt="2022-06-21T22:46:05.437" v="289"/>
          <ac:spMkLst>
            <pc:docMk/>
            <pc:sldMk cId="1426668421" sldId="283"/>
            <ac:spMk id="31" creationId="{8D71EDA1-87BF-4D5D-AB79-F346FD19278A}"/>
          </ac:spMkLst>
        </pc:spChg>
        <pc:graphicFrameChg chg="add del">
          <ac:chgData name="Mrs Petrie" userId="S::gw20petrielouise@glow.sch.uk::fb5ba782-2a7f-445d-9880-34e75c915879" providerId="AD" clId="Web-{62B58A7C-6370-9BB5-9D6D-113E0AB2A3DD}" dt="2022-06-21T22:46:05.437" v="289"/>
          <ac:graphicFrameMkLst>
            <pc:docMk/>
            <pc:sldMk cId="1426668421" sldId="283"/>
            <ac:graphicFrameMk id="6" creationId="{39AA1B5A-08EE-4F1A-0977-5E25482F982F}"/>
          </ac:graphicFrameMkLst>
        </pc:graphicFrameChg>
        <pc:graphicFrameChg chg="add del">
          <ac:chgData name="Mrs Petrie" userId="S::gw20petrielouise@glow.sch.uk::fb5ba782-2a7f-445d-9880-34e75c915879" providerId="AD" clId="Web-{62B58A7C-6370-9BB5-9D6D-113E0AB2A3DD}" dt="2022-06-21T22:46:05.421" v="288"/>
          <ac:graphicFrameMkLst>
            <pc:docMk/>
            <pc:sldMk cId="1426668421" sldId="283"/>
            <ac:graphicFrameMk id="17" creationId="{A8E755DD-37B0-43AA-F15C-B0EA869BEBF0}"/>
          </ac:graphicFrameMkLst>
        </pc:graphicFrameChg>
        <pc:graphicFrameChg chg="add modGraphic">
          <ac:chgData name="Mrs Petrie" userId="S::gw20petrielouise@glow.sch.uk::fb5ba782-2a7f-445d-9880-34e75c915879" providerId="AD" clId="Web-{62B58A7C-6370-9BB5-9D6D-113E0AB2A3DD}" dt="2022-06-21T23:47:45.364" v="798" actId="20577"/>
          <ac:graphicFrameMkLst>
            <pc:docMk/>
            <pc:sldMk cId="1426668421" sldId="283"/>
            <ac:graphicFrameMk id="30" creationId="{20B35DE6-5986-9378-A325-606876ADCA0B}"/>
          </ac:graphicFrameMkLst>
        </pc:graphicFrameChg>
        <pc:picChg chg="add del mod ord">
          <ac:chgData name="Mrs Petrie" userId="S::gw20petrielouise@glow.sch.uk::fb5ba782-2a7f-445d-9880-34e75c915879" providerId="AD" clId="Web-{62B58A7C-6370-9BB5-9D6D-113E0AB2A3DD}" dt="2022-06-21T22:36:32.011" v="2"/>
          <ac:picMkLst>
            <pc:docMk/>
            <pc:sldMk cId="1426668421" sldId="283"/>
            <ac:picMk id="4" creationId="{21FB6C02-E42F-5774-C490-CC718669FCB5}"/>
          </ac:picMkLst>
        </pc:picChg>
        <pc:picChg chg="add del mod ord">
          <ac:chgData name="Mrs Petrie" userId="S::gw20petrielouise@glow.sch.uk::fb5ba782-2a7f-445d-9880-34e75c915879" providerId="AD" clId="Web-{62B58A7C-6370-9BB5-9D6D-113E0AB2A3DD}" dt="2022-06-21T22:36:52.200" v="4"/>
          <ac:picMkLst>
            <pc:docMk/>
            <pc:sldMk cId="1426668421" sldId="283"/>
            <ac:picMk id="5" creationId="{0EAB30ED-72A8-7E2A-B4A5-87AD8CFCD984}"/>
          </ac:picMkLst>
        </pc:picChg>
        <pc:picChg chg="add mod">
          <ac:chgData name="Mrs Petrie" userId="S::gw20petrielouise@glow.sch.uk::fb5ba782-2a7f-445d-9880-34e75c915879" providerId="AD" clId="Web-{62B58A7C-6370-9BB5-9D6D-113E0AB2A3DD}" dt="2022-06-21T22:46:05.437" v="289"/>
          <ac:picMkLst>
            <pc:docMk/>
            <pc:sldMk cId="1426668421" sldId="283"/>
            <ac:picMk id="15" creationId="{81FAC37F-444A-B0D0-3224-1F4C8050A500}"/>
          </ac:picMkLst>
        </pc:picChg>
        <pc:cxnChg chg="add del">
          <ac:chgData name="Mrs Petrie" userId="S::gw20petrielouise@glow.sch.uk::fb5ba782-2a7f-445d-9880-34e75c915879" providerId="AD" clId="Web-{62B58A7C-6370-9BB5-9D6D-113E0AB2A3DD}" dt="2022-06-21T22:46:05.421" v="288"/>
          <ac:cxnSpMkLst>
            <pc:docMk/>
            <pc:sldMk cId="1426668421" sldId="283"/>
            <ac:cxnSpMk id="23" creationId="{67182200-4859-4C8D-BCBB-55B245C28BA3}"/>
          </ac:cxnSpMkLst>
        </pc:cxnChg>
      </pc:sldChg>
      <pc:sldChg chg="addSp delSp modSp new mod ord setBg">
        <pc:chgData name="Mrs Petrie" userId="S::gw20petrielouise@glow.sch.uk::fb5ba782-2a7f-445d-9880-34e75c915879" providerId="AD" clId="Web-{62B58A7C-6370-9BB5-9D6D-113E0AB2A3DD}" dt="2022-06-21T23:40:01.595" v="776" actId="20577"/>
        <pc:sldMkLst>
          <pc:docMk/>
          <pc:sldMk cId="4293976062" sldId="284"/>
        </pc:sldMkLst>
        <pc:spChg chg="add del">
          <ac:chgData name="Mrs Petrie" userId="S::gw20petrielouise@glow.sch.uk::fb5ba782-2a7f-445d-9880-34e75c915879" providerId="AD" clId="Web-{62B58A7C-6370-9BB5-9D6D-113E0AB2A3DD}" dt="2022-06-21T22:38:14.299" v="28"/>
          <ac:spMkLst>
            <pc:docMk/>
            <pc:sldMk cId="4293976062" sldId="284"/>
            <ac:spMk id="2" creationId="{ED5580CA-17EA-8A8E-EEC1-D1F2D721FB54}"/>
          </ac:spMkLst>
        </pc:spChg>
        <pc:spChg chg="del">
          <ac:chgData name="Mrs Petrie" userId="S::gw20petrielouise@glow.sch.uk::fb5ba782-2a7f-445d-9880-34e75c915879" providerId="AD" clId="Web-{62B58A7C-6370-9BB5-9D6D-113E0AB2A3DD}" dt="2022-06-21T22:38:02.142" v="25"/>
          <ac:spMkLst>
            <pc:docMk/>
            <pc:sldMk cId="4293976062" sldId="284"/>
            <ac:spMk id="3" creationId="{C76DD47A-B38D-BC78-D4F7-1F9DB7B3FE33}"/>
          </ac:spMkLst>
        </pc:spChg>
        <pc:spChg chg="add mod">
          <ac:chgData name="Mrs Petrie" userId="S::gw20petrielouise@glow.sch.uk::fb5ba782-2a7f-445d-9880-34e75c915879" providerId="AD" clId="Web-{62B58A7C-6370-9BB5-9D6D-113E0AB2A3DD}" dt="2022-06-21T23:40:01.595" v="776" actId="20577"/>
          <ac:spMkLst>
            <pc:docMk/>
            <pc:sldMk cId="4293976062" sldId="284"/>
            <ac:spMk id="6" creationId="{ED5580CA-17EA-8A8E-EEC1-D1F2D721FB54}"/>
          </ac:spMkLst>
        </pc:spChg>
        <pc:spChg chg="add del">
          <ac:chgData name="Mrs Petrie" userId="S::gw20petrielouise@glow.sch.uk::fb5ba782-2a7f-445d-9880-34e75c915879" providerId="AD" clId="Web-{62B58A7C-6370-9BB5-9D6D-113E0AB2A3DD}" dt="2022-06-21T22:38:31.112" v="59"/>
          <ac:spMkLst>
            <pc:docMk/>
            <pc:sldMk cId="4293976062" sldId="284"/>
            <ac:spMk id="8" creationId="{EA577D27-C959-9A6A-950C-A1C61342528C}"/>
          </ac:spMkLst>
        </pc:spChg>
        <pc:spChg chg="add del">
          <ac:chgData name="Mrs Petrie" userId="S::gw20petrielouise@glow.sch.uk::fb5ba782-2a7f-445d-9880-34e75c915879" providerId="AD" clId="Web-{62B58A7C-6370-9BB5-9D6D-113E0AB2A3DD}" dt="2022-06-21T22:38:31.112" v="59"/>
          <ac:spMkLst>
            <pc:docMk/>
            <pc:sldMk cId="4293976062" sldId="284"/>
            <ac:spMk id="11" creationId="{5E39A796-BE83-48B1-B33F-35C4A32AAB57}"/>
          </ac:spMkLst>
        </pc:spChg>
        <pc:spChg chg="add del">
          <ac:chgData name="Mrs Petrie" userId="S::gw20petrielouise@glow.sch.uk::fb5ba782-2a7f-445d-9880-34e75c915879" providerId="AD" clId="Web-{62B58A7C-6370-9BB5-9D6D-113E0AB2A3DD}" dt="2022-06-21T22:38:31.112" v="59"/>
          <ac:spMkLst>
            <pc:docMk/>
            <pc:sldMk cId="4293976062" sldId="284"/>
            <ac:spMk id="13" creationId="{72F84B47-E267-4194-8194-831DB7B5547F}"/>
          </ac:spMkLst>
        </pc:spChg>
        <pc:spChg chg="add">
          <ac:chgData name="Mrs Petrie" userId="S::gw20petrielouise@glow.sch.uk::fb5ba782-2a7f-445d-9880-34e75c915879" providerId="AD" clId="Web-{62B58A7C-6370-9BB5-9D6D-113E0AB2A3DD}" dt="2022-06-21T22:38:31.112" v="59"/>
          <ac:spMkLst>
            <pc:docMk/>
            <pc:sldMk cId="4293976062" sldId="284"/>
            <ac:spMk id="18" creationId="{A4AC5506-6312-4701-8D3C-40187889A947}"/>
          </ac:spMkLst>
        </pc:spChg>
        <pc:picChg chg="add mod ord">
          <ac:chgData name="Mrs Petrie" userId="S::gw20petrielouise@glow.sch.uk::fb5ba782-2a7f-445d-9880-34e75c915879" providerId="AD" clId="Web-{62B58A7C-6370-9BB5-9D6D-113E0AB2A3DD}" dt="2022-06-21T22:38:31.112" v="59"/>
          <ac:picMkLst>
            <pc:docMk/>
            <pc:sldMk cId="4293976062" sldId="284"/>
            <ac:picMk id="4" creationId="{05EDC6F3-D08C-27ED-D1E0-641C269E5E29}"/>
          </ac:picMkLst>
        </pc:picChg>
      </pc:sldChg>
      <pc:sldChg chg="addSp delSp modSp new mod setBg">
        <pc:chgData name="Mrs Petrie" userId="S::gw20petrielouise@glow.sch.uk::fb5ba782-2a7f-445d-9880-34e75c915879" providerId="AD" clId="Web-{62B58A7C-6370-9BB5-9D6D-113E0AB2A3DD}" dt="2022-06-21T22:50:43.922" v="301"/>
        <pc:sldMkLst>
          <pc:docMk/>
          <pc:sldMk cId="2819113051" sldId="285"/>
        </pc:sldMkLst>
        <pc:spChg chg="del">
          <ac:chgData name="Mrs Petrie" userId="S::gw20petrielouise@glow.sch.uk::fb5ba782-2a7f-445d-9880-34e75c915879" providerId="AD" clId="Web-{62B58A7C-6370-9BB5-9D6D-113E0AB2A3DD}" dt="2022-06-21T22:50:43.922" v="301"/>
          <ac:spMkLst>
            <pc:docMk/>
            <pc:sldMk cId="2819113051" sldId="285"/>
            <ac:spMk id="2" creationId="{19419B93-42B1-2648-876B-FB37F7C48B55}"/>
          </ac:spMkLst>
        </pc:spChg>
        <pc:spChg chg="del">
          <ac:chgData name="Mrs Petrie" userId="S::gw20petrielouise@glow.sch.uk::fb5ba782-2a7f-445d-9880-34e75c915879" providerId="AD" clId="Web-{62B58A7C-6370-9BB5-9D6D-113E0AB2A3DD}" dt="2022-06-21T22:50:39.016" v="300"/>
          <ac:spMkLst>
            <pc:docMk/>
            <pc:sldMk cId="2819113051" sldId="285"/>
            <ac:spMk id="3" creationId="{5E4C178F-967A-B7A3-EAE9-C29CEBC531BA}"/>
          </ac:spMkLst>
        </pc:spChg>
        <pc:spChg chg="add">
          <ac:chgData name="Mrs Petrie" userId="S::gw20petrielouise@glow.sch.uk::fb5ba782-2a7f-445d-9880-34e75c915879" providerId="AD" clId="Web-{62B58A7C-6370-9BB5-9D6D-113E0AB2A3DD}" dt="2022-06-21T22:50:43.922" v="301"/>
          <ac:spMkLst>
            <pc:docMk/>
            <pc:sldMk cId="2819113051" sldId="285"/>
            <ac:spMk id="9" creationId="{42A4FC2C-047E-45A5-965D-8E1E3BF09BC6}"/>
          </ac:spMkLst>
        </pc:spChg>
        <pc:picChg chg="add mod ord">
          <ac:chgData name="Mrs Petrie" userId="S::gw20petrielouise@glow.sch.uk::fb5ba782-2a7f-445d-9880-34e75c915879" providerId="AD" clId="Web-{62B58A7C-6370-9BB5-9D6D-113E0AB2A3DD}" dt="2022-06-21T22:50:43.922" v="301"/>
          <ac:picMkLst>
            <pc:docMk/>
            <pc:sldMk cId="2819113051" sldId="285"/>
            <ac:picMk id="4" creationId="{BE1928C1-4FD4-DFAB-405F-8287B1FFB3A1}"/>
          </ac:picMkLst>
        </pc:picChg>
      </pc:sldChg>
      <pc:sldChg chg="addSp delSp modSp new mod setBg">
        <pc:chgData name="Mrs Petrie" userId="S::gw20petrielouise@glow.sch.uk::fb5ba782-2a7f-445d-9880-34e75c915879" providerId="AD" clId="Web-{62B58A7C-6370-9BB5-9D6D-113E0AB2A3DD}" dt="2022-06-21T23:00:44.021" v="495" actId="20577"/>
        <pc:sldMkLst>
          <pc:docMk/>
          <pc:sldMk cId="458123456" sldId="286"/>
        </pc:sldMkLst>
        <pc:spChg chg="del">
          <ac:chgData name="Mrs Petrie" userId="S::gw20petrielouise@glow.sch.uk::fb5ba782-2a7f-445d-9880-34e75c915879" providerId="AD" clId="Web-{62B58A7C-6370-9BB5-9D6D-113E0AB2A3DD}" dt="2022-06-21T22:51:12.924" v="304"/>
          <ac:spMkLst>
            <pc:docMk/>
            <pc:sldMk cId="458123456" sldId="286"/>
            <ac:spMk id="2" creationId="{ABC6B78E-4C3C-70B5-48C3-CF912C903AA6}"/>
          </ac:spMkLst>
        </pc:spChg>
        <pc:spChg chg="del">
          <ac:chgData name="Mrs Petrie" userId="S::gw20petrielouise@glow.sch.uk::fb5ba782-2a7f-445d-9880-34e75c915879" providerId="AD" clId="Web-{62B58A7C-6370-9BB5-9D6D-113E0AB2A3DD}" dt="2022-06-21T22:51:09.830" v="303"/>
          <ac:spMkLst>
            <pc:docMk/>
            <pc:sldMk cId="458123456" sldId="286"/>
            <ac:spMk id="3" creationId="{60F063B3-AC81-B624-060C-B4597D081E36}"/>
          </ac:spMkLst>
        </pc:spChg>
        <pc:spChg chg="add del">
          <ac:chgData name="Mrs Petrie" userId="S::gw20petrielouise@glow.sch.uk::fb5ba782-2a7f-445d-9880-34e75c915879" providerId="AD" clId="Web-{62B58A7C-6370-9BB5-9D6D-113E0AB2A3DD}" dt="2022-06-21T23:00:18.191" v="465"/>
          <ac:spMkLst>
            <pc:docMk/>
            <pc:sldMk cId="458123456" sldId="286"/>
            <ac:spMk id="9" creationId="{42A4FC2C-047E-45A5-965D-8E1E3BF09BC6}"/>
          </ac:spMkLst>
        </pc:spChg>
        <pc:spChg chg="add mod">
          <ac:chgData name="Mrs Petrie" userId="S::gw20petrielouise@glow.sch.uk::fb5ba782-2a7f-445d-9880-34e75c915879" providerId="AD" clId="Web-{62B58A7C-6370-9BB5-9D6D-113E0AB2A3DD}" dt="2022-06-21T23:00:44.021" v="495" actId="20577"/>
          <ac:spMkLst>
            <pc:docMk/>
            <pc:sldMk cId="458123456" sldId="286"/>
            <ac:spMk id="13" creationId="{CD151CB7-1256-71E6-FFB6-CF0D14C6F9DF}"/>
          </ac:spMkLst>
        </pc:spChg>
        <pc:spChg chg="add">
          <ac:chgData name="Mrs Petrie" userId="S::gw20petrielouise@glow.sch.uk::fb5ba782-2a7f-445d-9880-34e75c915879" providerId="AD" clId="Web-{62B58A7C-6370-9BB5-9D6D-113E0AB2A3DD}" dt="2022-06-21T23:00:18.191" v="465"/>
          <ac:spMkLst>
            <pc:docMk/>
            <pc:sldMk cId="458123456" sldId="286"/>
            <ac:spMk id="16" creationId="{04812C46-200A-4DEB-A05E-3ED6C68C2387}"/>
          </ac:spMkLst>
        </pc:spChg>
        <pc:picChg chg="add mod ord">
          <ac:chgData name="Mrs Petrie" userId="S::gw20petrielouise@glow.sch.uk::fb5ba782-2a7f-445d-9880-34e75c915879" providerId="AD" clId="Web-{62B58A7C-6370-9BB5-9D6D-113E0AB2A3DD}" dt="2022-06-21T23:00:18.191" v="465"/>
          <ac:picMkLst>
            <pc:docMk/>
            <pc:sldMk cId="458123456" sldId="286"/>
            <ac:picMk id="4" creationId="{066C7249-D94F-FE30-C651-963E8601B933}"/>
          </ac:picMkLst>
        </pc:picChg>
      </pc:sldChg>
      <pc:sldChg chg="addSp delSp modSp new mod setBg">
        <pc:chgData name="Mrs Petrie" userId="S::gw20petrielouise@glow.sch.uk::fb5ba782-2a7f-445d-9880-34e75c915879" providerId="AD" clId="Web-{62B58A7C-6370-9BB5-9D6D-113E0AB2A3DD}" dt="2022-06-21T22:58:10.636" v="439"/>
        <pc:sldMkLst>
          <pc:docMk/>
          <pc:sldMk cId="3247941979" sldId="287"/>
        </pc:sldMkLst>
        <pc:spChg chg="mod">
          <ac:chgData name="Mrs Petrie" userId="S::gw20petrielouise@glow.sch.uk::fb5ba782-2a7f-445d-9880-34e75c915879" providerId="AD" clId="Web-{62B58A7C-6370-9BB5-9D6D-113E0AB2A3DD}" dt="2022-06-21T22:58:10.636" v="439"/>
          <ac:spMkLst>
            <pc:docMk/>
            <pc:sldMk cId="3247941979" sldId="287"/>
            <ac:spMk id="2" creationId="{D9F7E0AC-F156-D712-99C2-E8989731385D}"/>
          </ac:spMkLst>
        </pc:spChg>
        <pc:spChg chg="del">
          <ac:chgData name="Mrs Petrie" userId="S::gw20petrielouise@glow.sch.uk::fb5ba782-2a7f-445d-9880-34e75c915879" providerId="AD" clId="Web-{62B58A7C-6370-9BB5-9D6D-113E0AB2A3DD}" dt="2022-06-21T22:51:51.832" v="306"/>
          <ac:spMkLst>
            <pc:docMk/>
            <pc:sldMk cId="3247941979" sldId="287"/>
            <ac:spMk id="3" creationId="{2F61A605-2FD5-7380-65D1-89942BF00881}"/>
          </ac:spMkLst>
        </pc:spChg>
        <pc:spChg chg="add del">
          <ac:chgData name="Mrs Petrie" userId="S::gw20petrielouise@glow.sch.uk::fb5ba782-2a7f-445d-9880-34e75c915879" providerId="AD" clId="Web-{62B58A7C-6370-9BB5-9D6D-113E0AB2A3DD}" dt="2022-06-21T22:58:10.636" v="439"/>
          <ac:spMkLst>
            <pc:docMk/>
            <pc:sldMk cId="3247941979" sldId="287"/>
            <ac:spMk id="10" creationId="{823AC064-BC96-4F32-8AE1-B2FD38754823}"/>
          </ac:spMkLst>
        </pc:spChg>
        <pc:spChg chg="add">
          <ac:chgData name="Mrs Petrie" userId="S::gw20petrielouise@glow.sch.uk::fb5ba782-2a7f-445d-9880-34e75c915879" providerId="AD" clId="Web-{62B58A7C-6370-9BB5-9D6D-113E0AB2A3DD}" dt="2022-06-21T22:58:10.636" v="439"/>
          <ac:spMkLst>
            <pc:docMk/>
            <pc:sldMk cId="3247941979" sldId="287"/>
            <ac:spMk id="19" creationId="{7383B190-6BFB-422F-B667-06B7B25F096A}"/>
          </ac:spMkLst>
        </pc:spChg>
        <pc:picChg chg="add mod ord">
          <ac:chgData name="Mrs Petrie" userId="S::gw20petrielouise@glow.sch.uk::fb5ba782-2a7f-445d-9880-34e75c915879" providerId="AD" clId="Web-{62B58A7C-6370-9BB5-9D6D-113E0AB2A3DD}" dt="2022-06-21T22:58:10.636" v="439"/>
          <ac:picMkLst>
            <pc:docMk/>
            <pc:sldMk cId="3247941979" sldId="287"/>
            <ac:picMk id="4" creationId="{7C317EC8-0D26-DDE9-A6F4-2670FE7726B9}"/>
          </ac:picMkLst>
        </pc:picChg>
        <pc:picChg chg="add mod ord">
          <ac:chgData name="Mrs Petrie" userId="S::gw20petrielouise@glow.sch.uk::fb5ba782-2a7f-445d-9880-34e75c915879" providerId="AD" clId="Web-{62B58A7C-6370-9BB5-9D6D-113E0AB2A3DD}" dt="2022-06-21T22:58:10.636" v="439"/>
          <ac:picMkLst>
            <pc:docMk/>
            <pc:sldMk cId="3247941979" sldId="287"/>
            <ac:picMk id="5" creationId="{474B9A26-413C-8A4F-90E8-D4B7947F477C}"/>
          </ac:picMkLst>
        </pc:picChg>
        <pc:picChg chg="add mod">
          <ac:chgData name="Mrs Petrie" userId="S::gw20petrielouise@glow.sch.uk::fb5ba782-2a7f-445d-9880-34e75c915879" providerId="AD" clId="Web-{62B58A7C-6370-9BB5-9D6D-113E0AB2A3DD}" dt="2022-06-21T22:58:10.636" v="439"/>
          <ac:picMkLst>
            <pc:docMk/>
            <pc:sldMk cId="3247941979" sldId="287"/>
            <ac:picMk id="6" creationId="{2C020E4D-A52B-5BFF-4FA8-A8FBDDADA502}"/>
          </ac:picMkLst>
        </pc:picChg>
        <pc:cxnChg chg="add del">
          <ac:chgData name="Mrs Petrie" userId="S::gw20petrielouise@glow.sch.uk::fb5ba782-2a7f-445d-9880-34e75c915879" providerId="AD" clId="Web-{62B58A7C-6370-9BB5-9D6D-113E0AB2A3DD}" dt="2022-06-21T22:58:10.636" v="439"/>
          <ac:cxnSpMkLst>
            <pc:docMk/>
            <pc:sldMk cId="3247941979" sldId="287"/>
            <ac:cxnSpMk id="12" creationId="{7E7C77BC-7138-40B1-A15B-20F57A494629}"/>
          </ac:cxnSpMkLst>
        </pc:cxnChg>
        <pc:cxnChg chg="add del">
          <ac:chgData name="Mrs Petrie" userId="S::gw20petrielouise@glow.sch.uk::fb5ba782-2a7f-445d-9880-34e75c915879" providerId="AD" clId="Web-{62B58A7C-6370-9BB5-9D6D-113E0AB2A3DD}" dt="2022-06-21T22:58:10.636" v="439"/>
          <ac:cxnSpMkLst>
            <pc:docMk/>
            <pc:sldMk cId="3247941979" sldId="287"/>
            <ac:cxnSpMk id="14" creationId="{DB146403-F3D6-484B-B2ED-97F9565D0370}"/>
          </ac:cxnSpMkLst>
        </pc:cxnChg>
        <pc:cxnChg chg="add">
          <ac:chgData name="Mrs Petrie" userId="S::gw20petrielouise@glow.sch.uk::fb5ba782-2a7f-445d-9880-34e75c915879" providerId="AD" clId="Web-{62B58A7C-6370-9BB5-9D6D-113E0AB2A3DD}" dt="2022-06-21T22:58:10.636" v="439"/>
          <ac:cxnSpMkLst>
            <pc:docMk/>
            <pc:sldMk cId="3247941979" sldId="287"/>
            <ac:cxnSpMk id="21" creationId="{ED28E597-4AF8-4D69-A9AB-A1EDC6156B04}"/>
          </ac:cxnSpMkLst>
        </pc:cxnChg>
      </pc:sldChg>
      <pc:sldChg chg="addSp delSp modSp new mod ord setBg">
        <pc:chgData name="Mrs Petrie" userId="S::gw20petrielouise@glow.sch.uk::fb5ba782-2a7f-445d-9880-34e75c915879" providerId="AD" clId="Web-{62B58A7C-6370-9BB5-9D6D-113E0AB2A3DD}" dt="2022-06-21T23:04:53.442" v="537"/>
        <pc:sldMkLst>
          <pc:docMk/>
          <pc:sldMk cId="339488602" sldId="288"/>
        </pc:sldMkLst>
        <pc:spChg chg="mod ord">
          <ac:chgData name="Mrs Petrie" userId="S::gw20petrielouise@glow.sch.uk::fb5ba782-2a7f-445d-9880-34e75c915879" providerId="AD" clId="Web-{62B58A7C-6370-9BB5-9D6D-113E0AB2A3DD}" dt="2022-06-21T22:53:47.246" v="319"/>
          <ac:spMkLst>
            <pc:docMk/>
            <pc:sldMk cId="339488602" sldId="288"/>
            <ac:spMk id="2" creationId="{6F6B5DDD-C532-1F56-E953-C3EB34499A73}"/>
          </ac:spMkLst>
        </pc:spChg>
        <pc:spChg chg="del">
          <ac:chgData name="Mrs Petrie" userId="S::gw20petrielouise@glow.sch.uk::fb5ba782-2a7f-445d-9880-34e75c915879" providerId="AD" clId="Web-{62B58A7C-6370-9BB5-9D6D-113E0AB2A3DD}" dt="2022-06-21T22:52:50.508" v="314"/>
          <ac:spMkLst>
            <pc:docMk/>
            <pc:sldMk cId="339488602" sldId="288"/>
            <ac:spMk id="3" creationId="{EE469C6B-0CF6-9B29-0B0A-02F5C89C37B7}"/>
          </ac:spMkLst>
        </pc:spChg>
        <pc:spChg chg="add">
          <ac:chgData name="Mrs Petrie" userId="S::gw20petrielouise@glow.sch.uk::fb5ba782-2a7f-445d-9880-34e75c915879" providerId="AD" clId="Web-{62B58A7C-6370-9BB5-9D6D-113E0AB2A3DD}" dt="2022-06-21T22:53:47.246" v="319"/>
          <ac:spMkLst>
            <pc:docMk/>
            <pc:sldMk cId="339488602" sldId="288"/>
            <ac:spMk id="10" creationId="{A5711A0E-A428-4ED1-96CB-33D69FD842E4}"/>
          </ac:spMkLst>
        </pc:spChg>
        <pc:picChg chg="add mod ord">
          <ac:chgData name="Mrs Petrie" userId="S::gw20petrielouise@glow.sch.uk::fb5ba782-2a7f-445d-9880-34e75c915879" providerId="AD" clId="Web-{62B58A7C-6370-9BB5-9D6D-113E0AB2A3DD}" dt="2022-06-21T22:53:47.246" v="319"/>
          <ac:picMkLst>
            <pc:docMk/>
            <pc:sldMk cId="339488602" sldId="288"/>
            <ac:picMk id="4" creationId="{0C797096-70B4-3AE3-E977-45A4A1E1D7C5}"/>
          </ac:picMkLst>
        </pc:picChg>
        <pc:picChg chg="add mod">
          <ac:chgData name="Mrs Petrie" userId="S::gw20petrielouise@glow.sch.uk::fb5ba782-2a7f-445d-9880-34e75c915879" providerId="AD" clId="Web-{62B58A7C-6370-9BB5-9D6D-113E0AB2A3DD}" dt="2022-06-21T22:53:47.246" v="319"/>
          <ac:picMkLst>
            <pc:docMk/>
            <pc:sldMk cId="339488602" sldId="288"/>
            <ac:picMk id="5" creationId="{CB17F38C-9288-D47F-C5D2-D6261368030B}"/>
          </ac:picMkLst>
        </pc:picChg>
      </pc:sldChg>
      <pc:sldChg chg="addSp delSp modSp new mod setBg setClrOvrMap">
        <pc:chgData name="Mrs Petrie" userId="S::gw20petrielouise@glow.sch.uk::fb5ba782-2a7f-445d-9880-34e75c915879" providerId="AD" clId="Web-{62B58A7C-6370-9BB5-9D6D-113E0AB2A3DD}" dt="2022-06-21T22:55:26.439" v="414" actId="20577"/>
        <pc:sldMkLst>
          <pc:docMk/>
          <pc:sldMk cId="2910243422" sldId="289"/>
        </pc:sldMkLst>
        <pc:spChg chg="mod">
          <ac:chgData name="Mrs Petrie" userId="S::gw20petrielouise@glow.sch.uk::fb5ba782-2a7f-445d-9880-34e75c915879" providerId="AD" clId="Web-{62B58A7C-6370-9BB5-9D6D-113E0AB2A3DD}" dt="2022-06-21T22:55:26.439" v="414" actId="20577"/>
          <ac:spMkLst>
            <pc:docMk/>
            <pc:sldMk cId="2910243422" sldId="289"/>
            <ac:spMk id="2" creationId="{682FBFB2-A712-EA57-1241-49217C69A077}"/>
          </ac:spMkLst>
        </pc:spChg>
        <pc:spChg chg="del">
          <ac:chgData name="Mrs Petrie" userId="S::gw20petrielouise@glow.sch.uk::fb5ba782-2a7f-445d-9880-34e75c915879" providerId="AD" clId="Web-{62B58A7C-6370-9BB5-9D6D-113E0AB2A3DD}" dt="2022-06-21T22:53:54.418" v="321"/>
          <ac:spMkLst>
            <pc:docMk/>
            <pc:sldMk cId="2910243422" sldId="289"/>
            <ac:spMk id="3" creationId="{D3BD556D-A115-C659-ACD8-8D1B6ACA7D43}"/>
          </ac:spMkLst>
        </pc:spChg>
        <pc:picChg chg="add mod ord">
          <ac:chgData name="Mrs Petrie" userId="S::gw20petrielouise@glow.sch.uk::fb5ba782-2a7f-445d-9880-34e75c915879" providerId="AD" clId="Web-{62B58A7C-6370-9BB5-9D6D-113E0AB2A3DD}" dt="2022-06-21T22:55:07.657" v="357" actId="1076"/>
          <ac:picMkLst>
            <pc:docMk/>
            <pc:sldMk cId="2910243422" sldId="289"/>
            <ac:picMk id="4" creationId="{34E117A9-3AB4-A935-0575-254E3D3C43E7}"/>
          </ac:picMkLst>
        </pc:picChg>
        <pc:picChg chg="add mod ord">
          <ac:chgData name="Mrs Petrie" userId="S::gw20petrielouise@glow.sch.uk::fb5ba782-2a7f-445d-9880-34e75c915879" providerId="AD" clId="Web-{62B58A7C-6370-9BB5-9D6D-113E0AB2A3DD}" dt="2022-06-21T22:54:31.655" v="324"/>
          <ac:picMkLst>
            <pc:docMk/>
            <pc:sldMk cId="2910243422" sldId="289"/>
            <ac:picMk id="5" creationId="{C31EC033-13CE-72DF-2D08-F1D63204FCC3}"/>
          </ac:picMkLst>
        </pc:picChg>
        <pc:picChg chg="add mod">
          <ac:chgData name="Mrs Petrie" userId="S::gw20petrielouise@glow.sch.uk::fb5ba782-2a7f-445d-9880-34e75c915879" providerId="AD" clId="Web-{62B58A7C-6370-9BB5-9D6D-113E0AB2A3DD}" dt="2022-06-21T22:55:06.438" v="356" actId="1076"/>
          <ac:picMkLst>
            <pc:docMk/>
            <pc:sldMk cId="2910243422" sldId="289"/>
            <ac:picMk id="6" creationId="{C1C3D605-1AC7-9785-0B18-A94E4F17B635}"/>
          </ac:picMkLst>
        </pc:picChg>
      </pc:sldChg>
      <pc:sldChg chg="addSp delSp modSp new mod ord setBg">
        <pc:chgData name="Mrs Petrie" userId="S::gw20petrielouise@glow.sch.uk::fb5ba782-2a7f-445d-9880-34e75c915879" providerId="AD" clId="Web-{62B58A7C-6370-9BB5-9D6D-113E0AB2A3DD}" dt="2022-06-21T23:26:44.653" v="724"/>
        <pc:sldMkLst>
          <pc:docMk/>
          <pc:sldMk cId="3893100883" sldId="290"/>
        </pc:sldMkLst>
        <pc:spChg chg="mod">
          <ac:chgData name="Mrs Petrie" userId="S::gw20petrielouise@glow.sch.uk::fb5ba782-2a7f-445d-9880-34e75c915879" providerId="AD" clId="Web-{62B58A7C-6370-9BB5-9D6D-113E0AB2A3DD}" dt="2022-06-21T22:57:41.447" v="437" actId="20577"/>
          <ac:spMkLst>
            <pc:docMk/>
            <pc:sldMk cId="3893100883" sldId="290"/>
            <ac:spMk id="2" creationId="{680F8BD0-1FB2-7A34-A842-A7C3287A7C79}"/>
          </ac:spMkLst>
        </pc:spChg>
        <pc:spChg chg="del">
          <ac:chgData name="Mrs Petrie" userId="S::gw20petrielouise@glow.sch.uk::fb5ba782-2a7f-445d-9880-34e75c915879" providerId="AD" clId="Web-{62B58A7C-6370-9BB5-9D6D-113E0AB2A3DD}" dt="2022-06-21T22:56:04.098" v="416"/>
          <ac:spMkLst>
            <pc:docMk/>
            <pc:sldMk cId="3893100883" sldId="290"/>
            <ac:spMk id="3" creationId="{CD791DC5-88DB-D503-AFE9-50D45F7A15E9}"/>
          </ac:spMkLst>
        </pc:spChg>
        <pc:spChg chg="add">
          <ac:chgData name="Mrs Petrie" userId="S::gw20petrielouise@glow.sch.uk::fb5ba782-2a7f-445d-9880-34e75c915879" providerId="AD" clId="Web-{62B58A7C-6370-9BB5-9D6D-113E0AB2A3DD}" dt="2022-06-21T22:56:25.849" v="419"/>
          <ac:spMkLst>
            <pc:docMk/>
            <pc:sldMk cId="3893100883" sldId="290"/>
            <ac:spMk id="13" creationId="{247AB924-1B87-43FC-B7C7-B112D5C51A0E}"/>
          </ac:spMkLst>
        </pc:spChg>
        <pc:picChg chg="add mod ord">
          <ac:chgData name="Mrs Petrie" userId="S::gw20petrielouise@glow.sch.uk::fb5ba782-2a7f-445d-9880-34e75c915879" providerId="AD" clId="Web-{62B58A7C-6370-9BB5-9D6D-113E0AB2A3DD}" dt="2022-06-21T22:56:25.849" v="419"/>
          <ac:picMkLst>
            <pc:docMk/>
            <pc:sldMk cId="3893100883" sldId="290"/>
            <ac:picMk id="4" creationId="{851ADF66-6E14-395C-763E-3277378C2E24}"/>
          </ac:picMkLst>
        </pc:picChg>
        <pc:picChg chg="add mod">
          <ac:chgData name="Mrs Petrie" userId="S::gw20petrielouise@glow.sch.uk::fb5ba782-2a7f-445d-9880-34e75c915879" providerId="AD" clId="Web-{62B58A7C-6370-9BB5-9D6D-113E0AB2A3DD}" dt="2022-06-21T22:56:25.849" v="419"/>
          <ac:picMkLst>
            <pc:docMk/>
            <pc:sldMk cId="3893100883" sldId="290"/>
            <ac:picMk id="5" creationId="{55BAC4E3-E5CC-4777-527D-9F1EA21603A2}"/>
          </ac:picMkLst>
        </pc:picChg>
        <pc:picChg chg="add mod">
          <ac:chgData name="Mrs Petrie" userId="S::gw20petrielouise@glow.sch.uk::fb5ba782-2a7f-445d-9880-34e75c915879" providerId="AD" clId="Web-{62B58A7C-6370-9BB5-9D6D-113E0AB2A3DD}" dt="2022-06-21T22:56:25.849" v="419"/>
          <ac:picMkLst>
            <pc:docMk/>
            <pc:sldMk cId="3893100883" sldId="290"/>
            <ac:picMk id="6" creationId="{9529D197-CBE1-311C-366C-62640849CB97}"/>
          </ac:picMkLst>
        </pc:picChg>
        <pc:cxnChg chg="add">
          <ac:chgData name="Mrs Petrie" userId="S::gw20petrielouise@glow.sch.uk::fb5ba782-2a7f-445d-9880-34e75c915879" providerId="AD" clId="Web-{62B58A7C-6370-9BB5-9D6D-113E0AB2A3DD}" dt="2022-06-21T22:56:25.849" v="419"/>
          <ac:cxnSpMkLst>
            <pc:docMk/>
            <pc:sldMk cId="3893100883" sldId="290"/>
            <ac:cxnSpMk id="11" creationId="{99AE2756-0FC4-4155-83E7-58AAAB63E757}"/>
          </ac:cxnSpMkLst>
        </pc:cxnChg>
        <pc:cxnChg chg="add">
          <ac:chgData name="Mrs Petrie" userId="S::gw20petrielouise@glow.sch.uk::fb5ba782-2a7f-445d-9880-34e75c915879" providerId="AD" clId="Web-{62B58A7C-6370-9BB5-9D6D-113E0AB2A3DD}" dt="2022-06-21T22:56:25.849" v="419"/>
          <ac:cxnSpMkLst>
            <pc:docMk/>
            <pc:sldMk cId="3893100883" sldId="290"/>
            <ac:cxnSpMk id="15" creationId="{818DC98F-4057-4645-B948-F604F39A9CFE}"/>
          </ac:cxnSpMkLst>
        </pc:cxnChg>
        <pc:cxnChg chg="add">
          <ac:chgData name="Mrs Petrie" userId="S::gw20petrielouise@glow.sch.uk::fb5ba782-2a7f-445d-9880-34e75c915879" providerId="AD" clId="Web-{62B58A7C-6370-9BB5-9D6D-113E0AB2A3DD}" dt="2022-06-21T22:56:25.849" v="419"/>
          <ac:cxnSpMkLst>
            <pc:docMk/>
            <pc:sldMk cId="3893100883" sldId="290"/>
            <ac:cxnSpMk id="17" creationId="{DAD2B705-4A9B-408D-AA80-4F41045E09DE}"/>
          </ac:cxnSpMkLst>
        </pc:cxnChg>
      </pc:sldChg>
      <pc:sldChg chg="addSp delSp modSp new mod setBg setClrOvrMap">
        <pc:chgData name="Mrs Petrie" userId="S::gw20petrielouise@glow.sch.uk::fb5ba782-2a7f-445d-9880-34e75c915879" providerId="AD" clId="Web-{62B58A7C-6370-9BB5-9D6D-113E0AB2A3DD}" dt="2022-06-21T23:07:51.296" v="554"/>
        <pc:sldMkLst>
          <pc:docMk/>
          <pc:sldMk cId="2359133826" sldId="291"/>
        </pc:sldMkLst>
        <pc:spChg chg="mod ord">
          <ac:chgData name="Mrs Petrie" userId="S::gw20petrielouise@glow.sch.uk::fb5ba782-2a7f-445d-9880-34e75c915879" providerId="AD" clId="Web-{62B58A7C-6370-9BB5-9D6D-113E0AB2A3DD}" dt="2022-06-21T23:07:51.296" v="554"/>
          <ac:spMkLst>
            <pc:docMk/>
            <pc:sldMk cId="2359133826" sldId="291"/>
            <ac:spMk id="2" creationId="{9628FAB2-AF4B-5697-542A-7C58F023A643}"/>
          </ac:spMkLst>
        </pc:spChg>
        <pc:spChg chg="del">
          <ac:chgData name="Mrs Petrie" userId="S::gw20petrielouise@glow.sch.uk::fb5ba782-2a7f-445d-9880-34e75c915879" providerId="AD" clId="Web-{62B58A7C-6370-9BB5-9D6D-113E0AB2A3DD}" dt="2022-06-21T22:58:37.841" v="441"/>
          <ac:spMkLst>
            <pc:docMk/>
            <pc:sldMk cId="2359133826" sldId="291"/>
            <ac:spMk id="3" creationId="{73C84E00-CB15-42DF-DF9B-87877E2EFC08}"/>
          </ac:spMkLst>
        </pc:spChg>
        <pc:spChg chg="add del">
          <ac:chgData name="Mrs Petrie" userId="S::gw20petrielouise@glow.sch.uk::fb5ba782-2a7f-445d-9880-34e75c915879" providerId="AD" clId="Web-{62B58A7C-6370-9BB5-9D6D-113E0AB2A3DD}" dt="2022-06-21T23:07:25.435" v="552"/>
          <ac:spMkLst>
            <pc:docMk/>
            <pc:sldMk cId="2359133826" sldId="291"/>
            <ac:spMk id="10" creationId="{96918796-2918-40D6-BE3A-4600C47FCD42}"/>
          </ac:spMkLst>
        </pc:spChg>
        <pc:spChg chg="add del">
          <ac:chgData name="Mrs Petrie" userId="S::gw20petrielouise@glow.sch.uk::fb5ba782-2a7f-445d-9880-34e75c915879" providerId="AD" clId="Web-{62B58A7C-6370-9BB5-9D6D-113E0AB2A3DD}" dt="2022-06-21T23:07:51.296" v="554"/>
          <ac:spMkLst>
            <pc:docMk/>
            <pc:sldMk cId="2359133826" sldId="291"/>
            <ac:spMk id="15" creationId="{7383B190-6BFB-422F-B667-06B7B25F096A}"/>
          </ac:spMkLst>
        </pc:spChg>
        <pc:spChg chg="add">
          <ac:chgData name="Mrs Petrie" userId="S::gw20petrielouise@glow.sch.uk::fb5ba782-2a7f-445d-9880-34e75c915879" providerId="AD" clId="Web-{62B58A7C-6370-9BB5-9D6D-113E0AB2A3DD}" dt="2022-06-21T23:07:51.296" v="554"/>
          <ac:spMkLst>
            <pc:docMk/>
            <pc:sldMk cId="2359133826" sldId="291"/>
            <ac:spMk id="22" creationId="{2BE2D1B8-0887-4D2B-8C42-999040132B03}"/>
          </ac:spMkLst>
        </pc:spChg>
        <pc:spChg chg="add">
          <ac:chgData name="Mrs Petrie" userId="S::gw20petrielouise@glow.sch.uk::fb5ba782-2a7f-445d-9880-34e75c915879" providerId="AD" clId="Web-{62B58A7C-6370-9BB5-9D6D-113E0AB2A3DD}" dt="2022-06-21T23:07:51.296" v="554"/>
          <ac:spMkLst>
            <pc:docMk/>
            <pc:sldMk cId="2359133826" sldId="291"/>
            <ac:spMk id="24" creationId="{FA085277-BAF7-40CC-A608-B030CA969FE9}"/>
          </ac:spMkLst>
        </pc:spChg>
        <pc:spChg chg="add">
          <ac:chgData name="Mrs Petrie" userId="S::gw20petrielouise@glow.sch.uk::fb5ba782-2a7f-445d-9880-34e75c915879" providerId="AD" clId="Web-{62B58A7C-6370-9BB5-9D6D-113E0AB2A3DD}" dt="2022-06-21T23:07:51.296" v="554"/>
          <ac:spMkLst>
            <pc:docMk/>
            <pc:sldMk cId="2359133826" sldId="291"/>
            <ac:spMk id="26" creationId="{64009F90-86BF-44AE-B0EB-D68140E0E0DA}"/>
          </ac:spMkLst>
        </pc:spChg>
        <pc:picChg chg="add mod ord">
          <ac:chgData name="Mrs Petrie" userId="S::gw20petrielouise@glow.sch.uk::fb5ba782-2a7f-445d-9880-34e75c915879" providerId="AD" clId="Web-{62B58A7C-6370-9BB5-9D6D-113E0AB2A3DD}" dt="2022-06-21T23:07:51.296" v="554"/>
          <ac:picMkLst>
            <pc:docMk/>
            <pc:sldMk cId="2359133826" sldId="291"/>
            <ac:picMk id="4" creationId="{FA760DD9-0FB8-B6A7-2C63-7D70D465F0F5}"/>
          </ac:picMkLst>
        </pc:picChg>
        <pc:picChg chg="add mod ord">
          <ac:chgData name="Mrs Petrie" userId="S::gw20petrielouise@glow.sch.uk::fb5ba782-2a7f-445d-9880-34e75c915879" providerId="AD" clId="Web-{62B58A7C-6370-9BB5-9D6D-113E0AB2A3DD}" dt="2022-06-21T23:07:51.296" v="554"/>
          <ac:picMkLst>
            <pc:docMk/>
            <pc:sldMk cId="2359133826" sldId="291"/>
            <ac:picMk id="5" creationId="{FFCA9804-764A-26E3-8BA5-CB51279F2C72}"/>
          </ac:picMkLst>
        </pc:picChg>
        <pc:picChg chg="add mod ord">
          <ac:chgData name="Mrs Petrie" userId="S::gw20petrielouise@glow.sch.uk::fb5ba782-2a7f-445d-9880-34e75c915879" providerId="AD" clId="Web-{62B58A7C-6370-9BB5-9D6D-113E0AB2A3DD}" dt="2022-06-21T23:07:51.296" v="554"/>
          <ac:picMkLst>
            <pc:docMk/>
            <pc:sldMk cId="2359133826" sldId="291"/>
            <ac:picMk id="6" creationId="{60F77CEE-E8A7-4774-7A2C-45521797D153}"/>
          </ac:picMkLst>
        </pc:picChg>
        <pc:picChg chg="add mod">
          <ac:chgData name="Mrs Petrie" userId="S::gw20petrielouise@glow.sch.uk::fb5ba782-2a7f-445d-9880-34e75c915879" providerId="AD" clId="Web-{62B58A7C-6370-9BB5-9D6D-113E0AB2A3DD}" dt="2022-06-21T23:07:51.296" v="554"/>
          <ac:picMkLst>
            <pc:docMk/>
            <pc:sldMk cId="2359133826" sldId="291"/>
            <ac:picMk id="7" creationId="{2314727F-6033-24D0-D855-129B1D0CBD2C}"/>
          </ac:picMkLst>
        </pc:picChg>
        <pc:cxnChg chg="add del">
          <ac:chgData name="Mrs Petrie" userId="S::gw20petrielouise@glow.sch.uk::fb5ba782-2a7f-445d-9880-34e75c915879" providerId="AD" clId="Web-{62B58A7C-6370-9BB5-9D6D-113E0AB2A3DD}" dt="2022-06-21T23:07:51.296" v="554"/>
          <ac:cxnSpMkLst>
            <pc:docMk/>
            <pc:sldMk cId="2359133826" sldId="291"/>
            <ac:cxnSpMk id="17" creationId="{ED28E597-4AF8-4D69-A9AB-A1EDC6156B04}"/>
          </ac:cxnSpMkLst>
        </pc:cxnChg>
        <pc:cxnChg chg="add">
          <ac:chgData name="Mrs Petrie" userId="S::gw20petrielouise@glow.sch.uk::fb5ba782-2a7f-445d-9880-34e75c915879" providerId="AD" clId="Web-{62B58A7C-6370-9BB5-9D6D-113E0AB2A3DD}" dt="2022-06-21T23:07:51.296" v="554"/>
          <ac:cxnSpMkLst>
            <pc:docMk/>
            <pc:sldMk cId="2359133826" sldId="291"/>
            <ac:cxnSpMk id="28" creationId="{14254369-4B26-4D6A-A4CD-BE3438297C30}"/>
          </ac:cxnSpMkLst>
        </pc:cxnChg>
      </pc:sldChg>
      <pc:sldChg chg="addSp delSp modSp new mod ord setBg">
        <pc:chgData name="Mrs Petrie" userId="S::gw20petrielouise@glow.sch.uk::fb5ba782-2a7f-445d-9880-34e75c915879" providerId="AD" clId="Web-{62B58A7C-6370-9BB5-9D6D-113E0AB2A3DD}" dt="2022-06-21T23:44:29.005" v="778"/>
        <pc:sldMkLst>
          <pc:docMk/>
          <pc:sldMk cId="500154516" sldId="292"/>
        </pc:sldMkLst>
        <pc:spChg chg="mod">
          <ac:chgData name="Mrs Petrie" userId="S::gw20petrielouise@glow.sch.uk::fb5ba782-2a7f-445d-9880-34e75c915879" providerId="AD" clId="Web-{62B58A7C-6370-9BB5-9D6D-113E0AB2A3DD}" dt="2022-06-21T23:13:44.916" v="687" actId="14100"/>
          <ac:spMkLst>
            <pc:docMk/>
            <pc:sldMk cId="500154516" sldId="292"/>
            <ac:spMk id="2" creationId="{498B3EB4-F62F-A6F1-CEE3-E448D5EF9AE1}"/>
          </ac:spMkLst>
        </pc:spChg>
        <pc:spChg chg="del">
          <ac:chgData name="Mrs Petrie" userId="S::gw20petrielouise@glow.sch.uk::fb5ba782-2a7f-445d-9880-34e75c915879" providerId="AD" clId="Web-{62B58A7C-6370-9BB5-9D6D-113E0AB2A3DD}" dt="2022-06-21T23:01:45.274" v="522"/>
          <ac:spMkLst>
            <pc:docMk/>
            <pc:sldMk cId="500154516" sldId="292"/>
            <ac:spMk id="3" creationId="{4B21E4EF-3431-95DF-31CD-A4773927A13F}"/>
          </ac:spMkLst>
        </pc:spChg>
        <pc:spChg chg="add">
          <ac:chgData name="Mrs Petrie" userId="S::gw20petrielouise@glow.sch.uk::fb5ba782-2a7f-445d-9880-34e75c915879" providerId="AD" clId="Web-{62B58A7C-6370-9BB5-9D6D-113E0AB2A3DD}" dt="2022-06-21T23:13:23.852" v="671"/>
          <ac:spMkLst>
            <pc:docMk/>
            <pc:sldMk cId="500154516" sldId="292"/>
            <ac:spMk id="10" creationId="{823AC064-BC96-4F32-8AE1-B2FD38754823}"/>
          </ac:spMkLst>
        </pc:spChg>
        <pc:picChg chg="add mod ord">
          <ac:chgData name="Mrs Petrie" userId="S::gw20petrielouise@glow.sch.uk::fb5ba782-2a7f-445d-9880-34e75c915879" providerId="AD" clId="Web-{62B58A7C-6370-9BB5-9D6D-113E0AB2A3DD}" dt="2022-06-21T23:13:23.852" v="671"/>
          <ac:picMkLst>
            <pc:docMk/>
            <pc:sldMk cId="500154516" sldId="292"/>
            <ac:picMk id="4" creationId="{21FF2AE0-2F2E-B795-DA4F-5585CDD1F3C5}"/>
          </ac:picMkLst>
        </pc:picChg>
        <pc:picChg chg="add mod">
          <ac:chgData name="Mrs Petrie" userId="S::gw20petrielouise@glow.sch.uk::fb5ba782-2a7f-445d-9880-34e75c915879" providerId="AD" clId="Web-{62B58A7C-6370-9BB5-9D6D-113E0AB2A3DD}" dt="2022-06-21T23:13:23.852" v="671"/>
          <ac:picMkLst>
            <pc:docMk/>
            <pc:sldMk cId="500154516" sldId="292"/>
            <ac:picMk id="5" creationId="{34B135C7-A16A-CF18-6131-16630EED001F}"/>
          </ac:picMkLst>
        </pc:picChg>
        <pc:cxnChg chg="add">
          <ac:chgData name="Mrs Petrie" userId="S::gw20petrielouise@glow.sch.uk::fb5ba782-2a7f-445d-9880-34e75c915879" providerId="AD" clId="Web-{62B58A7C-6370-9BB5-9D6D-113E0AB2A3DD}" dt="2022-06-21T23:13:23.852" v="671"/>
          <ac:cxnSpMkLst>
            <pc:docMk/>
            <pc:sldMk cId="500154516" sldId="292"/>
            <ac:cxnSpMk id="12" creationId="{7E7C77BC-7138-40B1-A15B-20F57A494629}"/>
          </ac:cxnSpMkLst>
        </pc:cxnChg>
        <pc:cxnChg chg="add">
          <ac:chgData name="Mrs Petrie" userId="S::gw20petrielouise@glow.sch.uk::fb5ba782-2a7f-445d-9880-34e75c915879" providerId="AD" clId="Web-{62B58A7C-6370-9BB5-9D6D-113E0AB2A3DD}" dt="2022-06-21T23:13:23.852" v="671"/>
          <ac:cxnSpMkLst>
            <pc:docMk/>
            <pc:sldMk cId="500154516" sldId="292"/>
            <ac:cxnSpMk id="14" creationId="{DB146403-F3D6-484B-B2ED-97F9565D0370}"/>
          </ac:cxnSpMkLst>
        </pc:cxnChg>
      </pc:sldChg>
      <pc:sldChg chg="addSp delSp modSp new mod ord setBg">
        <pc:chgData name="Mrs Petrie" userId="S::gw20petrielouise@glow.sch.uk::fb5ba782-2a7f-445d-9880-34e75c915879" providerId="AD" clId="Web-{62B58A7C-6370-9BB5-9D6D-113E0AB2A3DD}" dt="2022-06-21T23:04:53.442" v="536"/>
        <pc:sldMkLst>
          <pc:docMk/>
          <pc:sldMk cId="3613528665" sldId="293"/>
        </pc:sldMkLst>
        <pc:spChg chg="mod">
          <ac:chgData name="Mrs Petrie" userId="S::gw20petrielouise@glow.sch.uk::fb5ba782-2a7f-445d-9880-34e75c915879" providerId="AD" clId="Web-{62B58A7C-6370-9BB5-9D6D-113E0AB2A3DD}" dt="2022-06-21T23:04:24.049" v="535" actId="20577"/>
          <ac:spMkLst>
            <pc:docMk/>
            <pc:sldMk cId="3613528665" sldId="293"/>
            <ac:spMk id="2" creationId="{F9BBE552-0E97-C8F8-A716-EAA38B21835C}"/>
          </ac:spMkLst>
        </pc:spChg>
        <pc:spChg chg="del">
          <ac:chgData name="Mrs Petrie" userId="S::gw20petrielouise@glow.sch.uk::fb5ba782-2a7f-445d-9880-34e75c915879" providerId="AD" clId="Web-{62B58A7C-6370-9BB5-9D6D-113E0AB2A3DD}" dt="2022-06-21T23:03:36.828" v="524"/>
          <ac:spMkLst>
            <pc:docMk/>
            <pc:sldMk cId="3613528665" sldId="293"/>
            <ac:spMk id="3" creationId="{C93378A7-8BD4-8D06-AF95-B0229C84562F}"/>
          </ac:spMkLst>
        </pc:spChg>
        <pc:spChg chg="add">
          <ac:chgData name="Mrs Petrie" userId="S::gw20petrielouise@glow.sch.uk::fb5ba782-2a7f-445d-9880-34e75c915879" providerId="AD" clId="Web-{62B58A7C-6370-9BB5-9D6D-113E0AB2A3DD}" dt="2022-06-21T23:04:03.361" v="528"/>
          <ac:spMkLst>
            <pc:docMk/>
            <pc:sldMk cId="3613528665" sldId="293"/>
            <ac:spMk id="8" creationId="{CB1B5E91-0615-F2E6-2014-A6F5517CE109}"/>
          </ac:spMkLst>
        </pc:spChg>
        <pc:spChg chg="add">
          <ac:chgData name="Mrs Petrie" userId="S::gw20petrielouise@glow.sch.uk::fb5ba782-2a7f-445d-9880-34e75c915879" providerId="AD" clId="Web-{62B58A7C-6370-9BB5-9D6D-113E0AB2A3DD}" dt="2022-06-21T23:04:03.361" v="528"/>
          <ac:spMkLst>
            <pc:docMk/>
            <pc:sldMk cId="3613528665" sldId="293"/>
            <ac:spMk id="11" creationId="{04812C46-200A-4DEB-A05E-3ED6C68C2387}"/>
          </ac:spMkLst>
        </pc:spChg>
        <pc:picChg chg="add mod ord">
          <ac:chgData name="Mrs Petrie" userId="S::gw20petrielouise@glow.sch.uk::fb5ba782-2a7f-445d-9880-34e75c915879" providerId="AD" clId="Web-{62B58A7C-6370-9BB5-9D6D-113E0AB2A3DD}" dt="2022-06-21T23:04:03.361" v="528"/>
          <ac:picMkLst>
            <pc:docMk/>
            <pc:sldMk cId="3613528665" sldId="293"/>
            <ac:picMk id="4" creationId="{FB3439B9-8127-A315-2524-F89DB0EE35D8}"/>
          </ac:picMkLst>
        </pc:picChg>
      </pc:sldChg>
      <pc:sldChg chg="addSp delSp modSp new mod ord setBg">
        <pc:chgData name="Mrs Petrie" userId="S::gw20petrielouise@glow.sch.uk::fb5ba782-2a7f-445d-9880-34e75c915879" providerId="AD" clId="Web-{62B58A7C-6370-9BB5-9D6D-113E0AB2A3DD}" dt="2022-06-21T23:09:18.958" v="567"/>
        <pc:sldMkLst>
          <pc:docMk/>
          <pc:sldMk cId="2133954992" sldId="294"/>
        </pc:sldMkLst>
        <pc:spChg chg="mod ord">
          <ac:chgData name="Mrs Petrie" userId="S::gw20petrielouise@glow.sch.uk::fb5ba782-2a7f-445d-9880-34e75c915879" providerId="AD" clId="Web-{62B58A7C-6370-9BB5-9D6D-113E0AB2A3DD}" dt="2022-06-21T23:06:39.433" v="550" actId="20577"/>
          <ac:spMkLst>
            <pc:docMk/>
            <pc:sldMk cId="2133954992" sldId="294"/>
            <ac:spMk id="2" creationId="{45A40F50-61CE-C9D0-991C-1D77551A8AAE}"/>
          </ac:spMkLst>
        </pc:spChg>
        <pc:spChg chg="del">
          <ac:chgData name="Mrs Petrie" userId="S::gw20petrielouise@glow.sch.uk::fb5ba782-2a7f-445d-9880-34e75c915879" providerId="AD" clId="Web-{62B58A7C-6370-9BB5-9D6D-113E0AB2A3DD}" dt="2022-06-21T23:05:59.571" v="543"/>
          <ac:spMkLst>
            <pc:docMk/>
            <pc:sldMk cId="2133954992" sldId="294"/>
            <ac:spMk id="3" creationId="{C6567BD6-3F82-EC18-E21B-EC60705B1D0E}"/>
          </ac:spMkLst>
        </pc:spChg>
        <pc:spChg chg="add del">
          <ac:chgData name="Mrs Petrie" userId="S::gw20petrielouise@glow.sch.uk::fb5ba782-2a7f-445d-9880-34e75c915879" providerId="AD" clId="Web-{62B58A7C-6370-9BB5-9D6D-113E0AB2A3DD}" dt="2022-06-21T23:06:30.932" v="547"/>
          <ac:spMkLst>
            <pc:docMk/>
            <pc:sldMk cId="2133954992" sldId="294"/>
            <ac:spMk id="10" creationId="{53F29798-D584-4792-9B62-3F5F5C36D619}"/>
          </ac:spMkLst>
        </pc:spChg>
        <pc:spChg chg="add">
          <ac:chgData name="Mrs Petrie" userId="S::gw20petrielouise@glow.sch.uk::fb5ba782-2a7f-445d-9880-34e75c915879" providerId="AD" clId="Web-{62B58A7C-6370-9BB5-9D6D-113E0AB2A3DD}" dt="2022-06-21T23:06:30.932" v="547"/>
          <ac:spMkLst>
            <pc:docMk/>
            <pc:sldMk cId="2133954992" sldId="294"/>
            <ac:spMk id="17" creationId="{247AB924-1B87-43FC-B7C7-B112D5C51A0E}"/>
          </ac:spMkLst>
        </pc:spChg>
        <pc:picChg chg="add mod ord">
          <ac:chgData name="Mrs Petrie" userId="S::gw20petrielouise@glow.sch.uk::fb5ba782-2a7f-445d-9880-34e75c915879" providerId="AD" clId="Web-{62B58A7C-6370-9BB5-9D6D-113E0AB2A3DD}" dt="2022-06-21T23:06:30.932" v="547"/>
          <ac:picMkLst>
            <pc:docMk/>
            <pc:sldMk cId="2133954992" sldId="294"/>
            <ac:picMk id="4" creationId="{6E3E8B31-94A4-2DC0-4A72-8CAC61BA0736}"/>
          </ac:picMkLst>
        </pc:picChg>
        <pc:picChg chg="add mod ord">
          <ac:chgData name="Mrs Petrie" userId="S::gw20petrielouise@glow.sch.uk::fb5ba782-2a7f-445d-9880-34e75c915879" providerId="AD" clId="Web-{62B58A7C-6370-9BB5-9D6D-113E0AB2A3DD}" dt="2022-06-21T23:06:30.932" v="547"/>
          <ac:picMkLst>
            <pc:docMk/>
            <pc:sldMk cId="2133954992" sldId="294"/>
            <ac:picMk id="5" creationId="{BFAAAA5C-D05B-09E0-8358-FEF645D06E4C}"/>
          </ac:picMkLst>
        </pc:picChg>
        <pc:picChg chg="add mod">
          <ac:chgData name="Mrs Petrie" userId="S::gw20petrielouise@glow.sch.uk::fb5ba782-2a7f-445d-9880-34e75c915879" providerId="AD" clId="Web-{62B58A7C-6370-9BB5-9D6D-113E0AB2A3DD}" dt="2022-06-21T23:06:30.932" v="547"/>
          <ac:picMkLst>
            <pc:docMk/>
            <pc:sldMk cId="2133954992" sldId="294"/>
            <ac:picMk id="6" creationId="{2D5D812B-27EE-9E08-4DD8-92B25D52425E}"/>
          </ac:picMkLst>
        </pc:picChg>
        <pc:cxnChg chg="add">
          <ac:chgData name="Mrs Petrie" userId="S::gw20petrielouise@glow.sch.uk::fb5ba782-2a7f-445d-9880-34e75c915879" providerId="AD" clId="Web-{62B58A7C-6370-9BB5-9D6D-113E0AB2A3DD}" dt="2022-06-21T23:06:30.932" v="547"/>
          <ac:cxnSpMkLst>
            <pc:docMk/>
            <pc:sldMk cId="2133954992" sldId="294"/>
            <ac:cxnSpMk id="15" creationId="{99AE2756-0FC4-4155-83E7-58AAAB63E757}"/>
          </ac:cxnSpMkLst>
        </pc:cxnChg>
        <pc:cxnChg chg="add">
          <ac:chgData name="Mrs Petrie" userId="S::gw20petrielouise@glow.sch.uk::fb5ba782-2a7f-445d-9880-34e75c915879" providerId="AD" clId="Web-{62B58A7C-6370-9BB5-9D6D-113E0AB2A3DD}" dt="2022-06-21T23:06:30.932" v="547"/>
          <ac:cxnSpMkLst>
            <pc:docMk/>
            <pc:sldMk cId="2133954992" sldId="294"/>
            <ac:cxnSpMk id="19" creationId="{818DC98F-4057-4645-B948-F604F39A9CFE}"/>
          </ac:cxnSpMkLst>
        </pc:cxnChg>
        <pc:cxnChg chg="add">
          <ac:chgData name="Mrs Petrie" userId="S::gw20petrielouise@glow.sch.uk::fb5ba782-2a7f-445d-9880-34e75c915879" providerId="AD" clId="Web-{62B58A7C-6370-9BB5-9D6D-113E0AB2A3DD}" dt="2022-06-21T23:06:30.932" v="547"/>
          <ac:cxnSpMkLst>
            <pc:docMk/>
            <pc:sldMk cId="2133954992" sldId="294"/>
            <ac:cxnSpMk id="21" creationId="{DAD2B705-4A9B-408D-AA80-4F41045E09DE}"/>
          </ac:cxnSpMkLst>
        </pc:cxnChg>
      </pc:sldChg>
      <pc:sldChg chg="addSp delSp modSp new mod setBg setClrOvrMap">
        <pc:chgData name="Mrs Petrie" userId="S::gw20petrielouise@glow.sch.uk::fb5ba782-2a7f-445d-9880-34e75c915879" providerId="AD" clId="Web-{62B58A7C-6370-9BB5-9D6D-113E0AB2A3DD}" dt="2022-06-21T23:48:37.008" v="806" actId="14100"/>
        <pc:sldMkLst>
          <pc:docMk/>
          <pc:sldMk cId="230234487" sldId="295"/>
        </pc:sldMkLst>
        <pc:spChg chg="mod">
          <ac:chgData name="Mrs Petrie" userId="S::gw20petrielouise@glow.sch.uk::fb5ba782-2a7f-445d-9880-34e75c915879" providerId="AD" clId="Web-{62B58A7C-6370-9BB5-9D6D-113E0AB2A3DD}" dt="2022-06-21T23:48:37.008" v="806" actId="14100"/>
          <ac:spMkLst>
            <pc:docMk/>
            <pc:sldMk cId="230234487" sldId="295"/>
            <ac:spMk id="2" creationId="{23AE09D3-C099-7368-D248-A3B53CB181CF}"/>
          </ac:spMkLst>
        </pc:spChg>
        <pc:spChg chg="del">
          <ac:chgData name="Mrs Petrie" userId="S::gw20petrielouise@glow.sch.uk::fb5ba782-2a7f-445d-9880-34e75c915879" providerId="AD" clId="Web-{62B58A7C-6370-9BB5-9D6D-113E0AB2A3DD}" dt="2022-06-21T23:35:33.278" v="729"/>
          <ac:spMkLst>
            <pc:docMk/>
            <pc:sldMk cId="230234487" sldId="295"/>
            <ac:spMk id="3" creationId="{3E518266-CEDC-39FD-4BCC-D9ADFC122326}"/>
          </ac:spMkLst>
        </pc:spChg>
        <pc:spChg chg="add">
          <ac:chgData name="Mrs Petrie" userId="S::gw20petrielouise@glow.sch.uk::fb5ba782-2a7f-445d-9880-34e75c915879" providerId="AD" clId="Web-{62B58A7C-6370-9BB5-9D6D-113E0AB2A3DD}" dt="2022-06-21T23:36:46.380" v="733"/>
          <ac:spMkLst>
            <pc:docMk/>
            <pc:sldMk cId="230234487" sldId="295"/>
            <ac:spMk id="12" creationId="{2BE2D1B8-0887-4D2B-8C42-999040132B03}"/>
          </ac:spMkLst>
        </pc:spChg>
        <pc:spChg chg="add">
          <ac:chgData name="Mrs Petrie" userId="S::gw20petrielouise@glow.sch.uk::fb5ba782-2a7f-445d-9880-34e75c915879" providerId="AD" clId="Web-{62B58A7C-6370-9BB5-9D6D-113E0AB2A3DD}" dt="2022-06-21T23:36:46.380" v="733"/>
          <ac:spMkLst>
            <pc:docMk/>
            <pc:sldMk cId="230234487" sldId="295"/>
            <ac:spMk id="14" creationId="{FA085277-BAF7-40CC-A608-B030CA969FE9}"/>
          </ac:spMkLst>
        </pc:spChg>
        <pc:spChg chg="add">
          <ac:chgData name="Mrs Petrie" userId="S::gw20petrielouise@glow.sch.uk::fb5ba782-2a7f-445d-9880-34e75c915879" providerId="AD" clId="Web-{62B58A7C-6370-9BB5-9D6D-113E0AB2A3DD}" dt="2022-06-21T23:36:46.380" v="733"/>
          <ac:spMkLst>
            <pc:docMk/>
            <pc:sldMk cId="230234487" sldId="295"/>
            <ac:spMk id="16" creationId="{64009F90-86BF-44AE-B0EB-D68140E0E0DA}"/>
          </ac:spMkLst>
        </pc:spChg>
        <pc:picChg chg="add mod ord">
          <ac:chgData name="Mrs Petrie" userId="S::gw20petrielouise@glow.sch.uk::fb5ba782-2a7f-445d-9880-34e75c915879" providerId="AD" clId="Web-{62B58A7C-6370-9BB5-9D6D-113E0AB2A3DD}" dt="2022-06-21T23:36:46.380" v="733"/>
          <ac:picMkLst>
            <pc:docMk/>
            <pc:sldMk cId="230234487" sldId="295"/>
            <ac:picMk id="4" creationId="{F84D874D-2970-CFD3-9A65-E075CC3FF88D}"/>
          </ac:picMkLst>
        </pc:picChg>
        <pc:picChg chg="add mod">
          <ac:chgData name="Mrs Petrie" userId="S::gw20petrielouise@glow.sch.uk::fb5ba782-2a7f-445d-9880-34e75c915879" providerId="AD" clId="Web-{62B58A7C-6370-9BB5-9D6D-113E0AB2A3DD}" dt="2022-06-21T23:36:46.380" v="733"/>
          <ac:picMkLst>
            <pc:docMk/>
            <pc:sldMk cId="230234487" sldId="295"/>
            <ac:picMk id="5" creationId="{DA53F366-EEEA-3943-6D8B-4D6B00AF5594}"/>
          </ac:picMkLst>
        </pc:picChg>
        <pc:picChg chg="add mod ord">
          <ac:chgData name="Mrs Petrie" userId="S::gw20petrielouise@glow.sch.uk::fb5ba782-2a7f-445d-9880-34e75c915879" providerId="AD" clId="Web-{62B58A7C-6370-9BB5-9D6D-113E0AB2A3DD}" dt="2022-06-21T23:36:46.380" v="733"/>
          <ac:picMkLst>
            <pc:docMk/>
            <pc:sldMk cId="230234487" sldId="295"/>
            <ac:picMk id="6" creationId="{CAB2758E-CC41-6BE7-A6B8-4F3A74CC3F26}"/>
          </ac:picMkLst>
        </pc:picChg>
        <pc:picChg chg="add mod">
          <ac:chgData name="Mrs Petrie" userId="S::gw20petrielouise@glow.sch.uk::fb5ba782-2a7f-445d-9880-34e75c915879" providerId="AD" clId="Web-{62B58A7C-6370-9BB5-9D6D-113E0AB2A3DD}" dt="2022-06-21T23:36:46.380" v="733"/>
          <ac:picMkLst>
            <pc:docMk/>
            <pc:sldMk cId="230234487" sldId="295"/>
            <ac:picMk id="7" creationId="{EF6AC628-8B4C-9424-DEFC-70DCBC712F80}"/>
          </ac:picMkLst>
        </pc:picChg>
        <pc:cxnChg chg="add">
          <ac:chgData name="Mrs Petrie" userId="S::gw20petrielouise@glow.sch.uk::fb5ba782-2a7f-445d-9880-34e75c915879" providerId="AD" clId="Web-{62B58A7C-6370-9BB5-9D6D-113E0AB2A3DD}" dt="2022-06-21T23:36:46.380" v="733"/>
          <ac:cxnSpMkLst>
            <pc:docMk/>
            <pc:sldMk cId="230234487" sldId="295"/>
            <ac:cxnSpMk id="18" creationId="{14254369-4B26-4D6A-A4CD-BE3438297C30}"/>
          </ac:cxnSpMkLst>
        </pc:cxnChg>
      </pc:sldChg>
    </pc:docChg>
  </pc:docChgLst>
  <pc:docChgLst>
    <pc:chgData name="Miss Carter" userId="S::gw20carterholly@glow.sch.uk::f17a5b19-364e-4ac9-9482-c844ec4114c6" providerId="AD" clId="Web-{2491AE12-CACC-417C-840A-077A50007014}"/>
    <pc:docChg chg="addSld delSld modSld sldOrd">
      <pc:chgData name="Miss Carter" userId="S::gw20carterholly@glow.sch.uk::f17a5b19-364e-4ac9-9482-c844ec4114c6" providerId="AD" clId="Web-{2491AE12-CACC-417C-840A-077A50007014}" dt="2022-06-22T09:27:17.375" v="179" actId="20577"/>
      <pc:docMkLst>
        <pc:docMk/>
      </pc:docMkLst>
      <pc:sldChg chg="modSp">
        <pc:chgData name="Miss Carter" userId="S::gw20carterholly@glow.sch.uk::f17a5b19-364e-4ac9-9482-c844ec4114c6" providerId="AD" clId="Web-{2491AE12-CACC-417C-840A-077A50007014}" dt="2022-06-22T08:40:35.186" v="21"/>
        <pc:sldMkLst>
          <pc:docMk/>
          <pc:sldMk cId="2553949411" sldId="256"/>
        </pc:sldMkLst>
        <pc:spChg chg="mod">
          <ac:chgData name="Miss Carter" userId="S::gw20carterholly@glow.sch.uk::f17a5b19-364e-4ac9-9482-c844ec4114c6" providerId="AD" clId="Web-{2491AE12-CACC-417C-840A-077A50007014}" dt="2022-06-22T08:40:35.186" v="21"/>
          <ac:spMkLst>
            <pc:docMk/>
            <pc:sldMk cId="2553949411" sldId="256"/>
            <ac:spMk id="2" creationId="{00000000-0000-0000-0000-000000000000}"/>
          </ac:spMkLst>
        </pc:spChg>
        <pc:spChg chg="mod">
          <ac:chgData name="Miss Carter" userId="S::gw20carterholly@glow.sch.uk::f17a5b19-364e-4ac9-9482-c844ec4114c6" providerId="AD" clId="Web-{2491AE12-CACC-417C-840A-077A50007014}" dt="2022-06-22T08:06:04.541" v="18" actId="20577"/>
          <ac:spMkLst>
            <pc:docMk/>
            <pc:sldMk cId="2553949411" sldId="256"/>
            <ac:spMk id="8" creationId="{2C75D15A-FB8A-9544-B5AF-6CBA8B971712}"/>
          </ac:spMkLst>
        </pc:spChg>
      </pc:sldChg>
      <pc:sldChg chg="del">
        <pc:chgData name="Miss Carter" userId="S::gw20carterholly@glow.sch.uk::f17a5b19-364e-4ac9-9482-c844ec4114c6" providerId="AD" clId="Web-{2491AE12-CACC-417C-840A-077A50007014}" dt="2022-06-22T08:03:25.735" v="4"/>
        <pc:sldMkLst>
          <pc:docMk/>
          <pc:sldMk cId="752640971" sldId="264"/>
        </pc:sldMkLst>
      </pc:sldChg>
      <pc:sldChg chg="del">
        <pc:chgData name="Miss Carter" userId="S::gw20carterholly@glow.sch.uk::f17a5b19-364e-4ac9-9482-c844ec4114c6" providerId="AD" clId="Web-{2491AE12-CACC-417C-840A-077A50007014}" dt="2022-06-22T08:03:20.563" v="2"/>
        <pc:sldMkLst>
          <pc:docMk/>
          <pc:sldMk cId="1713260907" sldId="277"/>
        </pc:sldMkLst>
      </pc:sldChg>
      <pc:sldChg chg="del">
        <pc:chgData name="Miss Carter" userId="S::gw20carterholly@glow.sch.uk::f17a5b19-364e-4ac9-9482-c844ec4114c6" providerId="AD" clId="Web-{2491AE12-CACC-417C-840A-077A50007014}" dt="2022-06-22T08:03:23.516" v="3"/>
        <pc:sldMkLst>
          <pc:docMk/>
          <pc:sldMk cId="1148526718" sldId="278"/>
        </pc:sldMkLst>
      </pc:sldChg>
      <pc:sldChg chg="del">
        <pc:chgData name="Miss Carter" userId="S::gw20carterholly@glow.sch.uk::f17a5b19-364e-4ac9-9482-c844ec4114c6" providerId="AD" clId="Web-{2491AE12-CACC-417C-840A-077A50007014}" dt="2022-06-22T08:03:16.109" v="1"/>
        <pc:sldMkLst>
          <pc:docMk/>
          <pc:sldMk cId="146938443" sldId="279"/>
        </pc:sldMkLst>
      </pc:sldChg>
      <pc:sldChg chg="modSp">
        <pc:chgData name="Miss Carter" userId="S::gw20carterholly@glow.sch.uk::f17a5b19-364e-4ac9-9482-c844ec4114c6" providerId="AD" clId="Web-{2491AE12-CACC-417C-840A-077A50007014}" dt="2022-06-22T08:04:18.426" v="9" actId="20577"/>
        <pc:sldMkLst>
          <pc:docMk/>
          <pc:sldMk cId="779419168" sldId="280"/>
        </pc:sldMkLst>
        <pc:spChg chg="mod">
          <ac:chgData name="Miss Carter" userId="S::gw20carterholly@glow.sch.uk::f17a5b19-364e-4ac9-9482-c844ec4114c6" providerId="AD" clId="Web-{2491AE12-CACC-417C-840A-077A50007014}" dt="2022-06-22T08:04:18.426" v="9" actId="20577"/>
          <ac:spMkLst>
            <pc:docMk/>
            <pc:sldMk cId="779419168" sldId="280"/>
            <ac:spMk id="3" creationId="{00000000-0000-0000-0000-000000000000}"/>
          </ac:spMkLst>
        </pc:spChg>
      </pc:sldChg>
      <pc:sldChg chg="addSp delSp modSp ord">
        <pc:chgData name="Miss Carter" userId="S::gw20carterholly@glow.sch.uk::f17a5b19-364e-4ac9-9482-c844ec4114c6" providerId="AD" clId="Web-{2491AE12-CACC-417C-840A-077A50007014}" dt="2022-06-22T09:21:21.914" v="52" actId="20577"/>
        <pc:sldMkLst>
          <pc:docMk/>
          <pc:sldMk cId="3315583883" sldId="281"/>
        </pc:sldMkLst>
        <pc:spChg chg="mod">
          <ac:chgData name="Miss Carter" userId="S::gw20carterholly@glow.sch.uk::f17a5b19-364e-4ac9-9482-c844ec4114c6" providerId="AD" clId="Web-{2491AE12-CACC-417C-840A-077A50007014}" dt="2022-06-22T09:21:21.914" v="52" actId="20577"/>
          <ac:spMkLst>
            <pc:docMk/>
            <pc:sldMk cId="3315583883" sldId="281"/>
            <ac:spMk id="2" creationId="{00000000-0000-0000-0000-000000000000}"/>
          </ac:spMkLst>
        </pc:spChg>
        <pc:spChg chg="mod">
          <ac:chgData name="Miss Carter" userId="S::gw20carterholly@glow.sch.uk::f17a5b19-364e-4ac9-9482-c844ec4114c6" providerId="AD" clId="Web-{2491AE12-CACC-417C-840A-077A50007014}" dt="2022-06-22T09:21:11.023" v="49" actId="20577"/>
          <ac:spMkLst>
            <pc:docMk/>
            <pc:sldMk cId="3315583883" sldId="281"/>
            <ac:spMk id="3" creationId="{00000000-0000-0000-0000-000000000000}"/>
          </ac:spMkLst>
        </pc:spChg>
        <pc:picChg chg="add del mod">
          <ac:chgData name="Miss Carter" userId="S::gw20carterholly@glow.sch.uk::f17a5b19-364e-4ac9-9482-c844ec4114c6" providerId="AD" clId="Web-{2491AE12-CACC-417C-840A-077A50007014}" dt="2022-06-22T09:20:13.006" v="43"/>
          <ac:picMkLst>
            <pc:docMk/>
            <pc:sldMk cId="3315583883" sldId="281"/>
            <ac:picMk id="5" creationId="{AE43825E-9CA7-CD2E-C7C4-75D993575798}"/>
          </ac:picMkLst>
        </pc:picChg>
        <pc:picChg chg="del">
          <ac:chgData name="Miss Carter" userId="S::gw20carterholly@glow.sch.uk::f17a5b19-364e-4ac9-9482-c844ec4114c6" providerId="AD" clId="Web-{2491AE12-CACC-417C-840A-077A50007014}" dt="2022-06-22T09:20:53.179" v="47"/>
          <ac:picMkLst>
            <pc:docMk/>
            <pc:sldMk cId="3315583883" sldId="281"/>
            <ac:picMk id="7" creationId="{DBA33409-9B82-48D9-F3A9-ADA23BC1E5C9}"/>
          </ac:picMkLst>
        </pc:picChg>
        <pc:picChg chg="add mod">
          <ac:chgData name="Miss Carter" userId="S::gw20carterholly@glow.sch.uk::f17a5b19-364e-4ac9-9482-c844ec4114c6" providerId="AD" clId="Web-{2491AE12-CACC-417C-840A-077A50007014}" dt="2022-06-22T09:20:55.961" v="48" actId="1076"/>
          <ac:picMkLst>
            <pc:docMk/>
            <pc:sldMk cId="3315583883" sldId="281"/>
            <ac:picMk id="8" creationId="{6927A992-4141-54BD-6B8B-C0604CFF281D}"/>
          </ac:picMkLst>
        </pc:picChg>
      </pc:sldChg>
      <pc:sldChg chg="del">
        <pc:chgData name="Miss Carter" userId="S::gw20carterholly@glow.sch.uk::f17a5b19-364e-4ac9-9482-c844ec4114c6" providerId="AD" clId="Web-{2491AE12-CACC-417C-840A-077A50007014}" dt="2022-06-22T08:03:29.251" v="5"/>
        <pc:sldMkLst>
          <pc:docMk/>
          <pc:sldMk cId="3220544924" sldId="282"/>
        </pc:sldMkLst>
      </pc:sldChg>
      <pc:sldChg chg="del">
        <pc:chgData name="Miss Carter" userId="S::gw20carterholly@glow.sch.uk::f17a5b19-364e-4ac9-9482-c844ec4114c6" providerId="AD" clId="Web-{2491AE12-CACC-417C-840A-077A50007014}" dt="2022-06-22T08:03:13.250" v="0"/>
        <pc:sldMkLst>
          <pc:docMk/>
          <pc:sldMk cId="4293976062" sldId="284"/>
        </pc:sldMkLst>
      </pc:sldChg>
      <pc:sldChg chg="del">
        <pc:chgData name="Miss Carter" userId="S::gw20carterholly@glow.sch.uk::f17a5b19-364e-4ac9-9482-c844ec4114c6" providerId="AD" clId="Web-{2491AE12-CACC-417C-840A-077A50007014}" dt="2022-06-22T08:06:44.434" v="19"/>
        <pc:sldMkLst>
          <pc:docMk/>
          <pc:sldMk cId="2819113051" sldId="285"/>
        </pc:sldMkLst>
      </pc:sldChg>
      <pc:sldChg chg="ord">
        <pc:chgData name="Miss Carter" userId="S::gw20carterholly@glow.sch.uk::f17a5b19-364e-4ac9-9482-c844ec4114c6" providerId="AD" clId="Web-{2491AE12-CACC-417C-840A-077A50007014}" dt="2022-06-22T08:05:12.382" v="14"/>
        <pc:sldMkLst>
          <pc:docMk/>
          <pc:sldMk cId="458123456" sldId="286"/>
        </pc:sldMkLst>
      </pc:sldChg>
      <pc:sldChg chg="ord">
        <pc:chgData name="Miss Carter" userId="S::gw20carterholly@glow.sch.uk::f17a5b19-364e-4ac9-9482-c844ec4114c6" providerId="AD" clId="Web-{2491AE12-CACC-417C-840A-077A50007014}" dt="2022-06-22T08:04:56.772" v="11"/>
        <pc:sldMkLst>
          <pc:docMk/>
          <pc:sldMk cId="3247941979" sldId="287"/>
        </pc:sldMkLst>
      </pc:sldChg>
      <pc:sldChg chg="modSp ord">
        <pc:chgData name="Miss Carter" userId="S::gw20carterholly@glow.sch.uk::f17a5b19-364e-4ac9-9482-c844ec4114c6" providerId="AD" clId="Web-{2491AE12-CACC-417C-840A-077A50007014}" dt="2022-06-22T08:41:43.190" v="22" actId="20577"/>
        <pc:sldMkLst>
          <pc:docMk/>
          <pc:sldMk cId="2910243422" sldId="289"/>
        </pc:sldMkLst>
        <pc:spChg chg="mod">
          <ac:chgData name="Miss Carter" userId="S::gw20carterholly@glow.sch.uk::f17a5b19-364e-4ac9-9482-c844ec4114c6" providerId="AD" clId="Web-{2491AE12-CACC-417C-840A-077A50007014}" dt="2022-06-22T08:41:43.190" v="22" actId="20577"/>
          <ac:spMkLst>
            <pc:docMk/>
            <pc:sldMk cId="2910243422" sldId="289"/>
            <ac:spMk id="2" creationId="{682FBFB2-A712-EA57-1241-49217C69A077}"/>
          </ac:spMkLst>
        </pc:spChg>
      </pc:sldChg>
      <pc:sldChg chg="modSp">
        <pc:chgData name="Miss Carter" userId="S::gw20carterholly@glow.sch.uk::f17a5b19-364e-4ac9-9482-c844ec4114c6" providerId="AD" clId="Web-{2491AE12-CACC-417C-840A-077A50007014}" dt="2022-06-22T09:27:17.375" v="179" actId="20577"/>
        <pc:sldMkLst>
          <pc:docMk/>
          <pc:sldMk cId="3893100883" sldId="290"/>
        </pc:sldMkLst>
        <pc:spChg chg="mod">
          <ac:chgData name="Miss Carter" userId="S::gw20carterholly@glow.sch.uk::f17a5b19-364e-4ac9-9482-c844ec4114c6" providerId="AD" clId="Web-{2491AE12-CACC-417C-840A-077A50007014}" dt="2022-06-22T09:27:17.375" v="179" actId="20577"/>
          <ac:spMkLst>
            <pc:docMk/>
            <pc:sldMk cId="3893100883" sldId="290"/>
            <ac:spMk id="2" creationId="{680F8BD0-1FB2-7A34-A842-A7C3287A7C79}"/>
          </ac:spMkLst>
        </pc:spChg>
      </pc:sldChg>
      <pc:sldChg chg="ord">
        <pc:chgData name="Miss Carter" userId="S::gw20carterholly@glow.sch.uk::f17a5b19-364e-4ac9-9482-c844ec4114c6" providerId="AD" clId="Web-{2491AE12-CACC-417C-840A-077A50007014}" dt="2022-06-22T08:04:41.192" v="10"/>
        <pc:sldMkLst>
          <pc:docMk/>
          <pc:sldMk cId="2359133826" sldId="291"/>
        </pc:sldMkLst>
      </pc:sldChg>
      <pc:sldChg chg="modSp">
        <pc:chgData name="Miss Carter" userId="S::gw20carterholly@glow.sch.uk::f17a5b19-364e-4ac9-9482-c844ec4114c6" providerId="AD" clId="Web-{2491AE12-CACC-417C-840A-077A50007014}" dt="2022-06-22T09:16:56.658" v="23" actId="20577"/>
        <pc:sldMkLst>
          <pc:docMk/>
          <pc:sldMk cId="2133954992" sldId="294"/>
        </pc:sldMkLst>
        <pc:spChg chg="mod">
          <ac:chgData name="Miss Carter" userId="S::gw20carterholly@glow.sch.uk::f17a5b19-364e-4ac9-9482-c844ec4114c6" providerId="AD" clId="Web-{2491AE12-CACC-417C-840A-077A50007014}" dt="2022-06-22T09:16:56.658" v="23" actId="20577"/>
          <ac:spMkLst>
            <pc:docMk/>
            <pc:sldMk cId="2133954992" sldId="294"/>
            <ac:spMk id="2" creationId="{45A40F50-61CE-C9D0-991C-1D77551A8AAE}"/>
          </ac:spMkLst>
        </pc:spChg>
      </pc:sldChg>
      <pc:sldChg chg="addSp modSp new mod setBg">
        <pc:chgData name="Miss Carter" userId="S::gw20carterholly@glow.sch.uk::f17a5b19-364e-4ac9-9482-c844ec4114c6" providerId="AD" clId="Web-{2491AE12-CACC-417C-840A-077A50007014}" dt="2022-06-22T09:26:57.250" v="174" actId="20577"/>
        <pc:sldMkLst>
          <pc:docMk/>
          <pc:sldMk cId="974058572" sldId="296"/>
        </pc:sldMkLst>
        <pc:spChg chg="mod">
          <ac:chgData name="Miss Carter" userId="S::gw20carterholly@glow.sch.uk::f17a5b19-364e-4ac9-9482-c844ec4114c6" providerId="AD" clId="Web-{2491AE12-CACC-417C-840A-077A50007014}" dt="2022-06-22T09:24:05.840" v="115"/>
          <ac:spMkLst>
            <pc:docMk/>
            <pc:sldMk cId="974058572" sldId="296"/>
            <ac:spMk id="2" creationId="{042293CF-0461-FEA0-EB36-C2CFB6A69018}"/>
          </ac:spMkLst>
        </pc:spChg>
        <pc:spChg chg="mod">
          <ac:chgData name="Miss Carter" userId="S::gw20carterholly@glow.sch.uk::f17a5b19-364e-4ac9-9482-c844ec4114c6" providerId="AD" clId="Web-{2491AE12-CACC-417C-840A-077A50007014}" dt="2022-06-22T09:26:57.250" v="174" actId="20577"/>
          <ac:spMkLst>
            <pc:docMk/>
            <pc:sldMk cId="974058572" sldId="296"/>
            <ac:spMk id="3" creationId="{CAE96CC9-5E99-0072-03BB-0979DC194462}"/>
          </ac:spMkLst>
        </pc:spChg>
        <pc:spChg chg="add">
          <ac:chgData name="Miss Carter" userId="S::gw20carterholly@glow.sch.uk::f17a5b19-364e-4ac9-9482-c844ec4114c6" providerId="AD" clId="Web-{2491AE12-CACC-417C-840A-077A50007014}" dt="2022-06-22T09:24:05.840" v="115"/>
          <ac:spMkLst>
            <pc:docMk/>
            <pc:sldMk cId="974058572" sldId="296"/>
            <ac:spMk id="9" creationId="{F13C74B1-5B17-4795-BED0-7140497B445A}"/>
          </ac:spMkLst>
        </pc:spChg>
        <pc:spChg chg="add">
          <ac:chgData name="Miss Carter" userId="S::gw20carterholly@glow.sch.uk::f17a5b19-364e-4ac9-9482-c844ec4114c6" providerId="AD" clId="Web-{2491AE12-CACC-417C-840A-077A50007014}" dt="2022-06-22T09:24:05.840" v="115"/>
          <ac:spMkLst>
            <pc:docMk/>
            <pc:sldMk cId="974058572" sldId="296"/>
            <ac:spMk id="11" creationId="{D4974D33-8DC5-464E-8C6D-BE58F0669C17}"/>
          </ac:spMkLst>
        </pc:spChg>
        <pc:picChg chg="add">
          <ac:chgData name="Miss Carter" userId="S::gw20carterholly@glow.sch.uk::f17a5b19-364e-4ac9-9482-c844ec4114c6" providerId="AD" clId="Web-{2491AE12-CACC-417C-840A-077A50007014}" dt="2022-06-22T09:24:05.840" v="115"/>
          <ac:picMkLst>
            <pc:docMk/>
            <pc:sldMk cId="974058572" sldId="296"/>
            <ac:picMk id="5" creationId="{D5D486FD-39E6-AEDB-FB2D-C6802E464EE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45F468-16B1-4226-987E-FE305E7A49C3}" type="doc">
      <dgm:prSet loTypeId="urn:microsoft.com/office/officeart/2016/7/layout/BasicTimeline" loCatId="process" qsTypeId="urn:microsoft.com/office/officeart/2005/8/quickstyle/simple5" qsCatId="simple" csTypeId="urn:microsoft.com/office/officeart/2005/8/colors/accent1_2" csCatId="accent1" phldr="1"/>
      <dgm:spPr/>
      <dgm:t>
        <a:bodyPr/>
        <a:lstStyle/>
        <a:p>
          <a:endParaRPr lang="en-US"/>
        </a:p>
      </dgm:t>
    </dgm:pt>
    <dgm:pt modelId="{A6066223-0002-4FB9-A0DC-7FD53A4AF810}">
      <dgm:prSet/>
      <dgm:spPr/>
      <dgm:t>
        <a:bodyPr/>
        <a:lstStyle/>
        <a:p>
          <a:pPr>
            <a:defRPr b="1"/>
          </a:pPr>
          <a:r>
            <a:rPr lang="en-US" dirty="0"/>
            <a:t>June 2021</a:t>
          </a:r>
        </a:p>
      </dgm:t>
    </dgm:pt>
    <dgm:pt modelId="{50D3EA6E-2DA8-407F-A2C8-9862E938C2BD}" type="parTrans" cxnId="{7B55A403-A848-4DFF-96C4-5B700DD8A54F}">
      <dgm:prSet/>
      <dgm:spPr/>
      <dgm:t>
        <a:bodyPr/>
        <a:lstStyle/>
        <a:p>
          <a:endParaRPr lang="en-US"/>
        </a:p>
      </dgm:t>
    </dgm:pt>
    <dgm:pt modelId="{5FC07C10-B801-4AD0-819D-A80A805346E3}" type="sibTrans" cxnId="{7B55A403-A848-4DFF-96C4-5B700DD8A54F}">
      <dgm:prSet/>
      <dgm:spPr/>
      <dgm:t>
        <a:bodyPr/>
        <a:lstStyle/>
        <a:p>
          <a:endParaRPr lang="en-US"/>
        </a:p>
      </dgm:t>
    </dgm:pt>
    <dgm:pt modelId="{89D2D1F3-9D76-4386-9B51-CCCDF973F2CE}">
      <dgm:prSet/>
      <dgm:spPr/>
      <dgm:t>
        <a:bodyPr/>
        <a:lstStyle/>
        <a:p>
          <a:r>
            <a:rPr lang="en-US" dirty="0">
              <a:latin typeface="Calibri Light" panose="020F0302020204030204"/>
            </a:rPr>
            <a:t>Achieved</a:t>
          </a:r>
          <a:r>
            <a:rPr lang="en-US" dirty="0"/>
            <a:t> Rights Respecting Schools Award</a:t>
          </a:r>
        </a:p>
      </dgm:t>
    </dgm:pt>
    <dgm:pt modelId="{A558182F-EE7C-4D1E-BF2D-629E4EFBE2B3}" type="parTrans" cxnId="{AB2A5F9F-F6A1-496B-AB30-8A71F5E546D0}">
      <dgm:prSet/>
      <dgm:spPr/>
      <dgm:t>
        <a:bodyPr/>
        <a:lstStyle/>
        <a:p>
          <a:endParaRPr lang="en-US"/>
        </a:p>
      </dgm:t>
    </dgm:pt>
    <dgm:pt modelId="{93B42DD5-2FDC-4C72-83AE-F8C4864C1D7E}" type="sibTrans" cxnId="{AB2A5F9F-F6A1-496B-AB30-8A71F5E546D0}">
      <dgm:prSet/>
      <dgm:spPr/>
      <dgm:t>
        <a:bodyPr/>
        <a:lstStyle/>
        <a:p>
          <a:endParaRPr lang="en-US"/>
        </a:p>
      </dgm:t>
    </dgm:pt>
    <dgm:pt modelId="{62EAEFBB-747B-47CF-9996-2AAEB2D66E23}">
      <dgm:prSet/>
      <dgm:spPr/>
      <dgm:t>
        <a:bodyPr/>
        <a:lstStyle/>
        <a:p>
          <a:pPr>
            <a:defRPr b="1"/>
          </a:pPr>
          <a:r>
            <a:rPr lang="en-US" dirty="0"/>
            <a:t>Aug. 2021</a:t>
          </a:r>
        </a:p>
      </dgm:t>
    </dgm:pt>
    <dgm:pt modelId="{6B8AF167-0C76-4DEA-8155-7F03DCB99438}" type="parTrans" cxnId="{0EE79C2B-8DDC-468C-87A4-4766D8DDB7AB}">
      <dgm:prSet/>
      <dgm:spPr/>
      <dgm:t>
        <a:bodyPr/>
        <a:lstStyle/>
        <a:p>
          <a:endParaRPr lang="en-US"/>
        </a:p>
      </dgm:t>
    </dgm:pt>
    <dgm:pt modelId="{31D4F0D5-2E7C-48E5-BA38-5F40E977F7B6}" type="sibTrans" cxnId="{0EE79C2B-8DDC-468C-87A4-4766D8DDB7AB}">
      <dgm:prSet/>
      <dgm:spPr/>
      <dgm:t>
        <a:bodyPr/>
        <a:lstStyle/>
        <a:p>
          <a:endParaRPr lang="en-US"/>
        </a:p>
      </dgm:t>
    </dgm:pt>
    <dgm:pt modelId="{1D20380A-8C7F-4292-B266-D4D8CA26914B}">
      <dgm:prSet/>
      <dgm:spPr/>
      <dgm:t>
        <a:bodyPr/>
        <a:lstStyle/>
        <a:p>
          <a:r>
            <a:rPr lang="en-US" dirty="0">
              <a:latin typeface="Calibri Light" panose="020F0302020204030204"/>
            </a:rPr>
            <a:t>Onwards</a:t>
          </a:r>
          <a:r>
            <a:rPr lang="en-US" dirty="0"/>
            <a:t> – journey</a:t>
          </a:r>
          <a:endParaRPr lang="en-US" b="0" dirty="0"/>
        </a:p>
      </dgm:t>
    </dgm:pt>
    <dgm:pt modelId="{51E4C387-0D47-4406-91CD-47F7151E2CBC}" type="parTrans" cxnId="{E28C3E59-B753-47D5-9EE3-BFEBE1FDA084}">
      <dgm:prSet/>
      <dgm:spPr/>
      <dgm:t>
        <a:bodyPr/>
        <a:lstStyle/>
        <a:p>
          <a:endParaRPr lang="en-US"/>
        </a:p>
      </dgm:t>
    </dgm:pt>
    <dgm:pt modelId="{15412BF9-7A9C-471E-B6E5-C9D299B8DD32}" type="sibTrans" cxnId="{E28C3E59-B753-47D5-9EE3-BFEBE1FDA084}">
      <dgm:prSet/>
      <dgm:spPr/>
      <dgm:t>
        <a:bodyPr/>
        <a:lstStyle/>
        <a:p>
          <a:endParaRPr lang="en-US"/>
        </a:p>
      </dgm:t>
    </dgm:pt>
    <dgm:pt modelId="{FCB945BD-E166-4EAB-9315-E9B679F936DD}">
      <dgm:prSet phldr="0"/>
      <dgm:spPr/>
      <dgm:t>
        <a:bodyPr/>
        <a:lstStyle/>
        <a:p>
          <a:pPr>
            <a:defRPr b="1"/>
          </a:pPr>
          <a:r>
            <a:rPr lang="en-US" b="0" dirty="0">
              <a:latin typeface="Calibri Light" panose="020F0302020204030204"/>
            </a:rPr>
            <a:t>June 2022</a:t>
          </a:r>
        </a:p>
      </dgm:t>
    </dgm:pt>
    <dgm:pt modelId="{BBEDB221-B715-4CBF-972A-E14643202BCE}" type="parTrans" cxnId="{D57B2141-7FD5-4EEA-BE0D-60F13E3B0D1D}">
      <dgm:prSet/>
      <dgm:spPr/>
    </dgm:pt>
    <dgm:pt modelId="{ABDAED93-0966-46EA-8982-61610D7E5B03}" type="sibTrans" cxnId="{D57B2141-7FD5-4EEA-BE0D-60F13E3B0D1D}">
      <dgm:prSet/>
      <dgm:spPr/>
    </dgm:pt>
    <dgm:pt modelId="{15487007-E354-4B8E-8A51-155AAC264B81}">
      <dgm:prSet phldr="0"/>
      <dgm:spPr/>
      <dgm:t>
        <a:bodyPr/>
        <a:lstStyle/>
        <a:p>
          <a:r>
            <a:rPr lang="en-US" b="0" dirty="0">
              <a:latin typeface="Calibri Light" panose="020F0302020204030204"/>
            </a:rPr>
            <a:t>Rights Week</a:t>
          </a:r>
        </a:p>
      </dgm:t>
    </dgm:pt>
    <dgm:pt modelId="{2DE06B03-6DBB-43CC-AE41-22D057FDAEBB}" type="parTrans" cxnId="{EFB14F0E-3EFA-42D7-8777-059ED3B8B495}">
      <dgm:prSet/>
      <dgm:spPr/>
    </dgm:pt>
    <dgm:pt modelId="{5C32422E-B813-446D-94C6-053904F46B1A}" type="sibTrans" cxnId="{EFB14F0E-3EFA-42D7-8777-059ED3B8B495}">
      <dgm:prSet/>
      <dgm:spPr/>
    </dgm:pt>
    <dgm:pt modelId="{DA673458-AD51-478D-B433-94D9D88F5334}">
      <dgm:prSet phldr="0"/>
      <dgm:spPr/>
      <dgm:t>
        <a:bodyPr/>
        <a:lstStyle/>
        <a:p>
          <a:pPr>
            <a:defRPr b="1"/>
          </a:pPr>
          <a:r>
            <a:rPr lang="en-US" b="0" dirty="0">
              <a:latin typeface="Calibri Light" panose="020F0302020204030204"/>
            </a:rPr>
            <a:t>January 2022</a:t>
          </a:r>
        </a:p>
      </dgm:t>
    </dgm:pt>
    <dgm:pt modelId="{ADFDA16E-9D60-42B0-A360-002723D736D5}" type="parTrans" cxnId="{38D4A456-AD66-48C9-821E-812BC92B530F}">
      <dgm:prSet/>
      <dgm:spPr/>
    </dgm:pt>
    <dgm:pt modelId="{8259B20E-0679-46D0-98DD-42B23AC5C2A1}" type="sibTrans" cxnId="{38D4A456-AD66-48C9-821E-812BC92B530F}">
      <dgm:prSet/>
      <dgm:spPr/>
    </dgm:pt>
    <dgm:pt modelId="{75AFBEC0-E65C-4F41-803F-8D847FB68BB9}">
      <dgm:prSet phldr="0"/>
      <dgm:spPr/>
      <dgm:t>
        <a:bodyPr/>
        <a:lstStyle/>
        <a:p>
          <a:pPr rtl="0">
            <a:defRPr b="1"/>
          </a:pPr>
          <a:r>
            <a:rPr lang="en-US" b="0" dirty="0">
              <a:latin typeface="Calibri Light" panose="020F0302020204030204"/>
            </a:rPr>
            <a:t>Staff/pupil/parent survey</a:t>
          </a:r>
        </a:p>
      </dgm:t>
    </dgm:pt>
    <dgm:pt modelId="{EBE37D91-9F59-4635-9119-710219A12089}" type="parTrans" cxnId="{C39A2495-B6DC-4E90-BB3A-AB69CE53908E}">
      <dgm:prSet/>
      <dgm:spPr/>
    </dgm:pt>
    <dgm:pt modelId="{832CF7F4-6521-4AB7-9F01-28EF89C63097}" type="sibTrans" cxnId="{C39A2495-B6DC-4E90-BB3A-AB69CE53908E}">
      <dgm:prSet/>
      <dgm:spPr/>
    </dgm:pt>
    <dgm:pt modelId="{B25284B9-149F-415A-83F3-55A8B7CB35B4}" type="pres">
      <dgm:prSet presAssocID="{0245F468-16B1-4226-987E-FE305E7A49C3}" presName="root" presStyleCnt="0">
        <dgm:presLayoutVars>
          <dgm:chMax/>
          <dgm:chPref/>
          <dgm:animLvl val="lvl"/>
        </dgm:presLayoutVars>
      </dgm:prSet>
      <dgm:spPr/>
    </dgm:pt>
    <dgm:pt modelId="{1EB5E506-1FE5-4C7B-91C4-3CD1763B7127}" type="pres">
      <dgm:prSet presAssocID="{0245F468-16B1-4226-987E-FE305E7A49C3}" presName="divider" presStyleLbl="fgAccFollowNode1" presStyleIdx="0" presStyleCnt="1"/>
      <dgm:spPr>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tailEnd type="triangle" w="lg" len="lg"/>
        </a:ln>
        <a:effectLst/>
      </dgm:spPr>
    </dgm:pt>
    <dgm:pt modelId="{46C2F27E-2CB6-4D3A-BE27-B663ACB6D9AA}" type="pres">
      <dgm:prSet presAssocID="{0245F468-16B1-4226-987E-FE305E7A49C3}" presName="nodes" presStyleCnt="0">
        <dgm:presLayoutVars>
          <dgm:chMax/>
          <dgm:chPref/>
          <dgm:animLvl val="lvl"/>
        </dgm:presLayoutVars>
      </dgm:prSet>
      <dgm:spPr/>
    </dgm:pt>
    <dgm:pt modelId="{A7561CB8-963E-46F4-A56F-D4310870E32C}" type="pres">
      <dgm:prSet presAssocID="{A6066223-0002-4FB9-A0DC-7FD53A4AF810}" presName="composite" presStyleCnt="0"/>
      <dgm:spPr/>
    </dgm:pt>
    <dgm:pt modelId="{2278B865-1544-49EF-86D1-D07C8517026B}" type="pres">
      <dgm:prSet presAssocID="{A6066223-0002-4FB9-A0DC-7FD53A4AF810}" presName="L1TextContainer" presStyleLbl="revTx" presStyleIdx="0" presStyleCnt="4">
        <dgm:presLayoutVars>
          <dgm:chMax val="1"/>
          <dgm:chPref val="1"/>
          <dgm:bulletEnabled val="1"/>
        </dgm:presLayoutVars>
      </dgm:prSet>
      <dgm:spPr/>
    </dgm:pt>
    <dgm:pt modelId="{18A963BE-119F-4CE9-8AA5-BB239BDAB826}" type="pres">
      <dgm:prSet presAssocID="{A6066223-0002-4FB9-A0DC-7FD53A4AF810}" presName="L2TextContainerWrapper" presStyleCnt="0">
        <dgm:presLayoutVars>
          <dgm:chMax val="0"/>
          <dgm:chPref val="0"/>
          <dgm:bulletEnabled val="1"/>
        </dgm:presLayoutVars>
      </dgm:prSet>
      <dgm:spPr/>
    </dgm:pt>
    <dgm:pt modelId="{39CA908F-5C05-4B84-834F-D4DD6C85426A}" type="pres">
      <dgm:prSet presAssocID="{A6066223-0002-4FB9-A0DC-7FD53A4AF810}" presName="L2TextContainer" presStyleLbl="bgAcc1" presStyleIdx="0" presStyleCnt="4"/>
      <dgm:spPr/>
    </dgm:pt>
    <dgm:pt modelId="{A1D2B05E-211B-44B8-A648-ED06059574CD}" type="pres">
      <dgm:prSet presAssocID="{A6066223-0002-4FB9-A0DC-7FD53A4AF810}" presName="FlexibleEmptyPlaceHolder" presStyleCnt="0"/>
      <dgm:spPr/>
    </dgm:pt>
    <dgm:pt modelId="{3C29FEE7-05B3-415F-B650-EB63AD8F65FC}" type="pres">
      <dgm:prSet presAssocID="{A6066223-0002-4FB9-A0DC-7FD53A4AF810}" presName="ConnectLine" presStyleLbl="sibTrans1D1" presStyleIdx="0" presStyleCnt="4"/>
      <dgm:spPr>
        <a:noFill/>
        <a:ln w="6350" cap="flat" cmpd="sng" algn="ctr">
          <a:solidFill>
            <a:schemeClr val="accent1">
              <a:hueOff val="0"/>
              <a:satOff val="0"/>
              <a:lumOff val="0"/>
              <a:alphaOff val="0"/>
            </a:schemeClr>
          </a:solidFill>
          <a:prstDash val="dash"/>
          <a:miter lim="800000"/>
        </a:ln>
        <a:effectLst/>
      </dgm:spPr>
    </dgm:pt>
    <dgm:pt modelId="{D1232761-B060-4C22-9CD7-0D2D0CFCEF97}" type="pres">
      <dgm:prSet presAssocID="{A6066223-0002-4FB9-A0DC-7FD53A4AF810}" presName="ConnectorPoint" presStyleLbl="alignNode1" presStyleIdx="0" presStyleCnt="4"/>
      <dgm:spPr/>
    </dgm:pt>
    <dgm:pt modelId="{AB750CC9-5692-4D17-989A-BD10DF5F7B4D}" type="pres">
      <dgm:prSet presAssocID="{A6066223-0002-4FB9-A0DC-7FD53A4AF810}" presName="EmptyPlaceHolder" presStyleCnt="0"/>
      <dgm:spPr/>
    </dgm:pt>
    <dgm:pt modelId="{FB512B38-BBD6-4290-9210-45C5FB2CF43E}" type="pres">
      <dgm:prSet presAssocID="{5FC07C10-B801-4AD0-819D-A80A805346E3}" presName="spaceBetweenRectangles" presStyleCnt="0"/>
      <dgm:spPr/>
    </dgm:pt>
    <dgm:pt modelId="{74164748-C770-474E-9176-6681E47783B1}" type="pres">
      <dgm:prSet presAssocID="{62EAEFBB-747B-47CF-9996-2AAEB2D66E23}" presName="composite" presStyleCnt="0"/>
      <dgm:spPr/>
    </dgm:pt>
    <dgm:pt modelId="{674483D0-4E2C-4A21-846A-2A44C47CADD0}" type="pres">
      <dgm:prSet presAssocID="{62EAEFBB-747B-47CF-9996-2AAEB2D66E23}" presName="L1TextContainer" presStyleLbl="revTx" presStyleIdx="1" presStyleCnt="4">
        <dgm:presLayoutVars>
          <dgm:chMax val="1"/>
          <dgm:chPref val="1"/>
          <dgm:bulletEnabled val="1"/>
        </dgm:presLayoutVars>
      </dgm:prSet>
      <dgm:spPr/>
    </dgm:pt>
    <dgm:pt modelId="{3CF67B5E-A1C0-4953-B70B-BB784F014C4D}" type="pres">
      <dgm:prSet presAssocID="{62EAEFBB-747B-47CF-9996-2AAEB2D66E23}" presName="L2TextContainerWrapper" presStyleCnt="0">
        <dgm:presLayoutVars>
          <dgm:chMax val="0"/>
          <dgm:chPref val="0"/>
          <dgm:bulletEnabled val="1"/>
        </dgm:presLayoutVars>
      </dgm:prSet>
      <dgm:spPr/>
    </dgm:pt>
    <dgm:pt modelId="{B374F115-2344-486B-B18C-5C49387CF8CC}" type="pres">
      <dgm:prSet presAssocID="{62EAEFBB-747B-47CF-9996-2AAEB2D66E23}" presName="L2TextContainer" presStyleLbl="bgAcc1" presStyleIdx="1" presStyleCnt="4"/>
      <dgm:spPr/>
    </dgm:pt>
    <dgm:pt modelId="{972006DC-82D7-4C62-BDA7-EED5214378DA}" type="pres">
      <dgm:prSet presAssocID="{62EAEFBB-747B-47CF-9996-2AAEB2D66E23}" presName="FlexibleEmptyPlaceHolder" presStyleCnt="0"/>
      <dgm:spPr/>
    </dgm:pt>
    <dgm:pt modelId="{FAE3DA56-5A2E-44C4-956B-2E19DE0F3D09}" type="pres">
      <dgm:prSet presAssocID="{62EAEFBB-747B-47CF-9996-2AAEB2D66E23}" presName="ConnectLine" presStyleLbl="sibTrans1D1" presStyleIdx="1" presStyleCnt="4"/>
      <dgm:spPr>
        <a:noFill/>
        <a:ln w="6350" cap="flat" cmpd="sng" algn="ctr">
          <a:solidFill>
            <a:schemeClr val="accent1">
              <a:hueOff val="0"/>
              <a:satOff val="0"/>
              <a:lumOff val="0"/>
              <a:alphaOff val="0"/>
            </a:schemeClr>
          </a:solidFill>
          <a:prstDash val="dash"/>
          <a:miter lim="800000"/>
        </a:ln>
        <a:effectLst/>
      </dgm:spPr>
    </dgm:pt>
    <dgm:pt modelId="{122CA0FF-E526-48BC-86B8-A7756569252F}" type="pres">
      <dgm:prSet presAssocID="{62EAEFBB-747B-47CF-9996-2AAEB2D66E23}" presName="ConnectorPoint" presStyleLbl="alignNode1" presStyleIdx="1" presStyleCnt="4"/>
      <dgm:spPr/>
    </dgm:pt>
    <dgm:pt modelId="{C63E2CF6-BB9B-499C-BDA1-218B6CA16355}" type="pres">
      <dgm:prSet presAssocID="{62EAEFBB-747B-47CF-9996-2AAEB2D66E23}" presName="EmptyPlaceHolder" presStyleCnt="0"/>
      <dgm:spPr/>
    </dgm:pt>
    <dgm:pt modelId="{6150A589-79BF-472E-8FDE-9690CAB3E717}" type="pres">
      <dgm:prSet presAssocID="{31D4F0D5-2E7C-48E5-BA38-5F40E977F7B6}" presName="spaceBetweenRectangles" presStyleCnt="0"/>
      <dgm:spPr/>
    </dgm:pt>
    <dgm:pt modelId="{93E9D4A2-0526-4165-9DBF-2E20B991062C}" type="pres">
      <dgm:prSet presAssocID="{DA673458-AD51-478D-B433-94D9D88F5334}" presName="composite" presStyleCnt="0"/>
      <dgm:spPr/>
    </dgm:pt>
    <dgm:pt modelId="{F30C4BFA-FA82-4490-80EB-C09612FA85BE}" type="pres">
      <dgm:prSet presAssocID="{DA673458-AD51-478D-B433-94D9D88F5334}" presName="L1TextContainer" presStyleLbl="revTx" presStyleIdx="2" presStyleCnt="4">
        <dgm:presLayoutVars>
          <dgm:chMax val="1"/>
          <dgm:chPref val="1"/>
          <dgm:bulletEnabled val="1"/>
        </dgm:presLayoutVars>
      </dgm:prSet>
      <dgm:spPr/>
    </dgm:pt>
    <dgm:pt modelId="{40125C39-3630-4346-8476-D22064670B60}" type="pres">
      <dgm:prSet presAssocID="{DA673458-AD51-478D-B433-94D9D88F5334}" presName="L2TextContainerWrapper" presStyleCnt="0">
        <dgm:presLayoutVars>
          <dgm:chMax val="0"/>
          <dgm:chPref val="0"/>
          <dgm:bulletEnabled val="1"/>
        </dgm:presLayoutVars>
      </dgm:prSet>
      <dgm:spPr/>
    </dgm:pt>
    <dgm:pt modelId="{EC5B1842-7FA3-40C9-9967-D155E1B640CB}" type="pres">
      <dgm:prSet presAssocID="{DA673458-AD51-478D-B433-94D9D88F5334}" presName="L2TextContainer" presStyleLbl="bgAcc1" presStyleIdx="2" presStyleCnt="4"/>
      <dgm:spPr/>
    </dgm:pt>
    <dgm:pt modelId="{E691DA95-AB8D-4866-BEA0-B3A78C77E85B}" type="pres">
      <dgm:prSet presAssocID="{DA673458-AD51-478D-B433-94D9D88F5334}" presName="FlexibleEmptyPlaceHolder" presStyleCnt="0"/>
      <dgm:spPr/>
    </dgm:pt>
    <dgm:pt modelId="{4CCF42C8-10EE-416B-B3A4-6D973DC2A38D}" type="pres">
      <dgm:prSet presAssocID="{DA673458-AD51-478D-B433-94D9D88F5334}" presName="ConnectLine" presStyleLbl="sibTrans1D1" presStyleIdx="2" presStyleCnt="4"/>
      <dgm:spPr>
        <a:noFill/>
        <a:ln w="6350" cap="flat" cmpd="sng" algn="ctr">
          <a:solidFill>
            <a:schemeClr val="accent1">
              <a:hueOff val="0"/>
              <a:satOff val="0"/>
              <a:lumOff val="0"/>
              <a:alphaOff val="0"/>
            </a:schemeClr>
          </a:solidFill>
          <a:prstDash val="dash"/>
          <a:miter lim="800000"/>
        </a:ln>
        <a:effectLst/>
      </dgm:spPr>
    </dgm:pt>
    <dgm:pt modelId="{56969948-0D7A-4A7F-B61D-181FB62BD248}" type="pres">
      <dgm:prSet presAssocID="{DA673458-AD51-478D-B433-94D9D88F5334}" presName="ConnectorPoint" presStyleLbl="alignNode1" presStyleIdx="2" presStyleCnt="4"/>
      <dgm:spPr/>
    </dgm:pt>
    <dgm:pt modelId="{FA5DC205-9DFE-48F6-A8E9-7E8188C742C7}" type="pres">
      <dgm:prSet presAssocID="{DA673458-AD51-478D-B433-94D9D88F5334}" presName="EmptyPlaceHolder" presStyleCnt="0"/>
      <dgm:spPr/>
    </dgm:pt>
    <dgm:pt modelId="{9D78F367-25A3-48C1-A43C-F14185256970}" type="pres">
      <dgm:prSet presAssocID="{8259B20E-0679-46D0-98DD-42B23AC5C2A1}" presName="spaceBetweenRectangles" presStyleCnt="0"/>
      <dgm:spPr/>
    </dgm:pt>
    <dgm:pt modelId="{261B1309-320B-45E1-BC83-CCB0B2E013DA}" type="pres">
      <dgm:prSet presAssocID="{FCB945BD-E166-4EAB-9315-E9B679F936DD}" presName="composite" presStyleCnt="0"/>
      <dgm:spPr/>
    </dgm:pt>
    <dgm:pt modelId="{CFD43AA5-08D2-4146-AE90-F60736167DA7}" type="pres">
      <dgm:prSet presAssocID="{FCB945BD-E166-4EAB-9315-E9B679F936DD}" presName="L1TextContainer" presStyleLbl="revTx" presStyleIdx="3" presStyleCnt="4">
        <dgm:presLayoutVars>
          <dgm:chMax val="1"/>
          <dgm:chPref val="1"/>
          <dgm:bulletEnabled val="1"/>
        </dgm:presLayoutVars>
      </dgm:prSet>
      <dgm:spPr/>
    </dgm:pt>
    <dgm:pt modelId="{3DDEE223-0E1D-4BF0-9FF6-09D782825DEC}" type="pres">
      <dgm:prSet presAssocID="{FCB945BD-E166-4EAB-9315-E9B679F936DD}" presName="L2TextContainerWrapper" presStyleCnt="0">
        <dgm:presLayoutVars>
          <dgm:chMax val="0"/>
          <dgm:chPref val="0"/>
          <dgm:bulletEnabled val="1"/>
        </dgm:presLayoutVars>
      </dgm:prSet>
      <dgm:spPr/>
    </dgm:pt>
    <dgm:pt modelId="{FD2C4B7B-E036-4F48-A50A-6EB1B3617EE0}" type="pres">
      <dgm:prSet presAssocID="{FCB945BD-E166-4EAB-9315-E9B679F936DD}" presName="L2TextContainer" presStyleLbl="bgAcc1" presStyleIdx="3" presStyleCnt="4"/>
      <dgm:spPr/>
    </dgm:pt>
    <dgm:pt modelId="{E8622C0E-18F8-4DDB-ABBE-F5686C64E72F}" type="pres">
      <dgm:prSet presAssocID="{FCB945BD-E166-4EAB-9315-E9B679F936DD}" presName="FlexibleEmptyPlaceHolder" presStyleCnt="0"/>
      <dgm:spPr/>
    </dgm:pt>
    <dgm:pt modelId="{06D37851-3E75-44A5-9AE4-22F27E935D39}" type="pres">
      <dgm:prSet presAssocID="{FCB945BD-E166-4EAB-9315-E9B679F936DD}" presName="ConnectLine" presStyleLbl="sibTrans1D1" presStyleIdx="3" presStyleCnt="4"/>
      <dgm:spPr>
        <a:noFill/>
        <a:ln w="6350" cap="flat" cmpd="sng" algn="ctr">
          <a:solidFill>
            <a:schemeClr val="accent1">
              <a:hueOff val="0"/>
              <a:satOff val="0"/>
              <a:lumOff val="0"/>
              <a:alphaOff val="0"/>
            </a:schemeClr>
          </a:solidFill>
          <a:prstDash val="dash"/>
          <a:miter lim="800000"/>
        </a:ln>
        <a:effectLst/>
      </dgm:spPr>
    </dgm:pt>
    <dgm:pt modelId="{6C830CEA-35E2-4BB0-B29B-7938F643FD3B}" type="pres">
      <dgm:prSet presAssocID="{FCB945BD-E166-4EAB-9315-E9B679F936DD}" presName="ConnectorPoint" presStyleLbl="alignNode1" presStyleIdx="3" presStyleCnt="4"/>
      <dgm:spPr/>
    </dgm:pt>
    <dgm:pt modelId="{58A692B5-139E-46E2-AAA6-067439480144}" type="pres">
      <dgm:prSet presAssocID="{FCB945BD-E166-4EAB-9315-E9B679F936DD}" presName="EmptyPlaceHolder" presStyleCnt="0"/>
      <dgm:spPr/>
    </dgm:pt>
  </dgm:ptLst>
  <dgm:cxnLst>
    <dgm:cxn modelId="{7B55A403-A848-4DFF-96C4-5B700DD8A54F}" srcId="{0245F468-16B1-4226-987E-FE305E7A49C3}" destId="{A6066223-0002-4FB9-A0DC-7FD53A4AF810}" srcOrd="0" destOrd="0" parTransId="{50D3EA6E-2DA8-407F-A2C8-9862E938C2BD}" sibTransId="{5FC07C10-B801-4AD0-819D-A80A805346E3}"/>
    <dgm:cxn modelId="{EFB14F0E-3EFA-42D7-8777-059ED3B8B495}" srcId="{FCB945BD-E166-4EAB-9315-E9B679F936DD}" destId="{15487007-E354-4B8E-8A51-155AAC264B81}" srcOrd="0" destOrd="0" parTransId="{2DE06B03-6DBB-43CC-AE41-22D057FDAEBB}" sibTransId="{5C32422E-B813-446D-94C6-053904F46B1A}"/>
    <dgm:cxn modelId="{0EE79C2B-8DDC-468C-87A4-4766D8DDB7AB}" srcId="{0245F468-16B1-4226-987E-FE305E7A49C3}" destId="{62EAEFBB-747B-47CF-9996-2AAEB2D66E23}" srcOrd="1" destOrd="0" parTransId="{6B8AF167-0C76-4DEA-8155-7F03DCB99438}" sibTransId="{31D4F0D5-2E7C-48E5-BA38-5F40E977F7B6}"/>
    <dgm:cxn modelId="{E7622136-4641-4FB6-B6B0-19284BA219F7}" type="presOf" srcId="{1D20380A-8C7F-4292-B266-D4D8CA26914B}" destId="{B374F115-2344-486B-B18C-5C49387CF8CC}" srcOrd="0" destOrd="0" presId="urn:microsoft.com/office/officeart/2016/7/layout/BasicTimeline"/>
    <dgm:cxn modelId="{D57B2141-7FD5-4EEA-BE0D-60F13E3B0D1D}" srcId="{0245F468-16B1-4226-987E-FE305E7A49C3}" destId="{FCB945BD-E166-4EAB-9315-E9B679F936DD}" srcOrd="3" destOrd="0" parTransId="{BBEDB221-B715-4CBF-972A-E14643202BCE}" sibTransId="{ABDAED93-0966-46EA-8982-61610D7E5B03}"/>
    <dgm:cxn modelId="{C746FD61-6833-43BC-A2E5-ADF58EFF3E6E}" type="presOf" srcId="{89D2D1F3-9D76-4386-9B51-CCCDF973F2CE}" destId="{39CA908F-5C05-4B84-834F-D4DD6C85426A}" srcOrd="0" destOrd="0" presId="urn:microsoft.com/office/officeart/2016/7/layout/BasicTimeline"/>
    <dgm:cxn modelId="{38D4A456-AD66-48C9-821E-812BC92B530F}" srcId="{0245F468-16B1-4226-987E-FE305E7A49C3}" destId="{DA673458-AD51-478D-B433-94D9D88F5334}" srcOrd="2" destOrd="0" parTransId="{ADFDA16E-9D60-42B0-A360-002723D736D5}" sibTransId="{8259B20E-0679-46D0-98DD-42B23AC5C2A1}"/>
    <dgm:cxn modelId="{E28C3E59-B753-47D5-9EE3-BFEBE1FDA084}" srcId="{62EAEFBB-747B-47CF-9996-2AAEB2D66E23}" destId="{1D20380A-8C7F-4292-B266-D4D8CA26914B}" srcOrd="0" destOrd="0" parTransId="{51E4C387-0D47-4406-91CD-47F7151E2CBC}" sibTransId="{15412BF9-7A9C-471E-B6E5-C9D299B8DD32}"/>
    <dgm:cxn modelId="{C39A2495-B6DC-4E90-BB3A-AB69CE53908E}" srcId="{DA673458-AD51-478D-B433-94D9D88F5334}" destId="{75AFBEC0-E65C-4F41-803F-8D847FB68BB9}" srcOrd="0" destOrd="0" parTransId="{EBE37D91-9F59-4635-9119-710219A12089}" sibTransId="{832CF7F4-6521-4AB7-9F01-28EF89C63097}"/>
    <dgm:cxn modelId="{15294C9C-7CFD-44F1-BC36-47B3F8C54E2D}" type="presOf" srcId="{FCB945BD-E166-4EAB-9315-E9B679F936DD}" destId="{CFD43AA5-08D2-4146-AE90-F60736167DA7}" srcOrd="0" destOrd="0" presId="urn:microsoft.com/office/officeart/2016/7/layout/BasicTimeline"/>
    <dgm:cxn modelId="{8A2A509E-BE9B-485C-8CF5-AF3AED38948F}" type="presOf" srcId="{15487007-E354-4B8E-8A51-155AAC264B81}" destId="{FD2C4B7B-E036-4F48-A50A-6EB1B3617EE0}" srcOrd="0" destOrd="0" presId="urn:microsoft.com/office/officeart/2016/7/layout/BasicTimeline"/>
    <dgm:cxn modelId="{AB2A5F9F-F6A1-496B-AB30-8A71F5E546D0}" srcId="{A6066223-0002-4FB9-A0DC-7FD53A4AF810}" destId="{89D2D1F3-9D76-4386-9B51-CCCDF973F2CE}" srcOrd="0" destOrd="0" parTransId="{A558182F-EE7C-4D1E-BF2D-629E4EFBE2B3}" sibTransId="{93B42DD5-2FDC-4C72-83AE-F8C4864C1D7E}"/>
    <dgm:cxn modelId="{1A6054A5-F4B4-4FC0-9F9E-927BA747547E}" type="presOf" srcId="{0245F468-16B1-4226-987E-FE305E7A49C3}" destId="{B25284B9-149F-415A-83F3-55A8B7CB35B4}" srcOrd="0" destOrd="0" presId="urn:microsoft.com/office/officeart/2016/7/layout/BasicTimeline"/>
    <dgm:cxn modelId="{6DDC66C0-B774-45D7-8525-39BE051AAEC5}" type="presOf" srcId="{A6066223-0002-4FB9-A0DC-7FD53A4AF810}" destId="{2278B865-1544-49EF-86D1-D07C8517026B}" srcOrd="0" destOrd="0" presId="urn:microsoft.com/office/officeart/2016/7/layout/BasicTimeline"/>
    <dgm:cxn modelId="{FF7DBDEC-BBAF-4A44-92BD-ABF6FDFBB6F9}" type="presOf" srcId="{62EAEFBB-747B-47CF-9996-2AAEB2D66E23}" destId="{674483D0-4E2C-4A21-846A-2A44C47CADD0}" srcOrd="0" destOrd="0" presId="urn:microsoft.com/office/officeart/2016/7/layout/BasicTimeline"/>
    <dgm:cxn modelId="{552D67F0-1DAD-4A62-8D00-E4A902A24054}" type="presOf" srcId="{DA673458-AD51-478D-B433-94D9D88F5334}" destId="{F30C4BFA-FA82-4490-80EB-C09612FA85BE}" srcOrd="0" destOrd="0" presId="urn:microsoft.com/office/officeart/2016/7/layout/BasicTimeline"/>
    <dgm:cxn modelId="{2D6315FB-FAE5-4E9A-BD65-28DAE16CDBE4}" type="presOf" srcId="{75AFBEC0-E65C-4F41-803F-8D847FB68BB9}" destId="{EC5B1842-7FA3-40C9-9967-D155E1B640CB}" srcOrd="0" destOrd="0" presId="urn:microsoft.com/office/officeart/2016/7/layout/BasicTimeline"/>
    <dgm:cxn modelId="{6DCF5031-9446-428F-90A4-66EA9B7AAB36}" type="presParOf" srcId="{B25284B9-149F-415A-83F3-55A8B7CB35B4}" destId="{1EB5E506-1FE5-4C7B-91C4-3CD1763B7127}" srcOrd="0" destOrd="0" presId="urn:microsoft.com/office/officeart/2016/7/layout/BasicTimeline"/>
    <dgm:cxn modelId="{8883F7D4-8633-4E38-9BB4-114F91DE6012}" type="presParOf" srcId="{B25284B9-149F-415A-83F3-55A8B7CB35B4}" destId="{46C2F27E-2CB6-4D3A-BE27-B663ACB6D9AA}" srcOrd="1" destOrd="0" presId="urn:microsoft.com/office/officeart/2016/7/layout/BasicTimeline"/>
    <dgm:cxn modelId="{64C32F57-DD7F-4959-A466-240D66C26BC5}" type="presParOf" srcId="{46C2F27E-2CB6-4D3A-BE27-B663ACB6D9AA}" destId="{A7561CB8-963E-46F4-A56F-D4310870E32C}" srcOrd="0" destOrd="0" presId="urn:microsoft.com/office/officeart/2016/7/layout/BasicTimeline"/>
    <dgm:cxn modelId="{70A9BE20-9337-4E4E-81A2-C64C0969AF38}" type="presParOf" srcId="{A7561CB8-963E-46F4-A56F-D4310870E32C}" destId="{2278B865-1544-49EF-86D1-D07C8517026B}" srcOrd="0" destOrd="0" presId="urn:microsoft.com/office/officeart/2016/7/layout/BasicTimeline"/>
    <dgm:cxn modelId="{51C77E50-F5B0-46FD-8161-1E7BFBE8B888}" type="presParOf" srcId="{A7561CB8-963E-46F4-A56F-D4310870E32C}" destId="{18A963BE-119F-4CE9-8AA5-BB239BDAB826}" srcOrd="1" destOrd="0" presId="urn:microsoft.com/office/officeart/2016/7/layout/BasicTimeline"/>
    <dgm:cxn modelId="{E4A80296-A3B4-4E2D-957F-101DB235A2F5}" type="presParOf" srcId="{18A963BE-119F-4CE9-8AA5-BB239BDAB826}" destId="{39CA908F-5C05-4B84-834F-D4DD6C85426A}" srcOrd="0" destOrd="0" presId="urn:microsoft.com/office/officeart/2016/7/layout/BasicTimeline"/>
    <dgm:cxn modelId="{670936BC-3E0A-4AF1-88F6-E0A9EFAF682B}" type="presParOf" srcId="{18A963BE-119F-4CE9-8AA5-BB239BDAB826}" destId="{A1D2B05E-211B-44B8-A648-ED06059574CD}" srcOrd="1" destOrd="0" presId="urn:microsoft.com/office/officeart/2016/7/layout/BasicTimeline"/>
    <dgm:cxn modelId="{438A91A4-BC3D-4C1A-AA79-D1927D3452C0}" type="presParOf" srcId="{A7561CB8-963E-46F4-A56F-D4310870E32C}" destId="{3C29FEE7-05B3-415F-B650-EB63AD8F65FC}" srcOrd="2" destOrd="0" presId="urn:microsoft.com/office/officeart/2016/7/layout/BasicTimeline"/>
    <dgm:cxn modelId="{A4716D95-2DD8-4773-B4D9-A243F93502D1}" type="presParOf" srcId="{A7561CB8-963E-46F4-A56F-D4310870E32C}" destId="{D1232761-B060-4C22-9CD7-0D2D0CFCEF97}" srcOrd="3" destOrd="0" presId="urn:microsoft.com/office/officeart/2016/7/layout/BasicTimeline"/>
    <dgm:cxn modelId="{B8387B89-EAF2-4660-8E51-45BE02C70263}" type="presParOf" srcId="{A7561CB8-963E-46F4-A56F-D4310870E32C}" destId="{AB750CC9-5692-4D17-989A-BD10DF5F7B4D}" srcOrd="4" destOrd="0" presId="urn:microsoft.com/office/officeart/2016/7/layout/BasicTimeline"/>
    <dgm:cxn modelId="{45A4DC59-FB3A-4592-9C28-4D5F56D6348F}" type="presParOf" srcId="{46C2F27E-2CB6-4D3A-BE27-B663ACB6D9AA}" destId="{FB512B38-BBD6-4290-9210-45C5FB2CF43E}" srcOrd="1" destOrd="0" presId="urn:microsoft.com/office/officeart/2016/7/layout/BasicTimeline"/>
    <dgm:cxn modelId="{B6EF42DA-5F57-4BB4-AB04-A465AA01C757}" type="presParOf" srcId="{46C2F27E-2CB6-4D3A-BE27-B663ACB6D9AA}" destId="{74164748-C770-474E-9176-6681E47783B1}" srcOrd="2" destOrd="0" presId="urn:microsoft.com/office/officeart/2016/7/layout/BasicTimeline"/>
    <dgm:cxn modelId="{80C63374-CA0E-41B9-97FB-95AD4FDF5796}" type="presParOf" srcId="{74164748-C770-474E-9176-6681E47783B1}" destId="{674483D0-4E2C-4A21-846A-2A44C47CADD0}" srcOrd="0" destOrd="0" presId="urn:microsoft.com/office/officeart/2016/7/layout/BasicTimeline"/>
    <dgm:cxn modelId="{750EF555-C0B9-4889-95DF-C675049EAFCF}" type="presParOf" srcId="{74164748-C770-474E-9176-6681E47783B1}" destId="{3CF67B5E-A1C0-4953-B70B-BB784F014C4D}" srcOrd="1" destOrd="0" presId="urn:microsoft.com/office/officeart/2016/7/layout/BasicTimeline"/>
    <dgm:cxn modelId="{1E0C63AC-A509-4797-81FA-8530BC124197}" type="presParOf" srcId="{3CF67B5E-A1C0-4953-B70B-BB784F014C4D}" destId="{B374F115-2344-486B-B18C-5C49387CF8CC}" srcOrd="0" destOrd="0" presId="urn:microsoft.com/office/officeart/2016/7/layout/BasicTimeline"/>
    <dgm:cxn modelId="{C65AC968-140C-4C4E-8460-8D5B24C21B6E}" type="presParOf" srcId="{3CF67B5E-A1C0-4953-B70B-BB784F014C4D}" destId="{972006DC-82D7-4C62-BDA7-EED5214378DA}" srcOrd="1" destOrd="0" presId="urn:microsoft.com/office/officeart/2016/7/layout/BasicTimeline"/>
    <dgm:cxn modelId="{B01ABDCB-5CF9-4BA0-8069-3982A48F2271}" type="presParOf" srcId="{74164748-C770-474E-9176-6681E47783B1}" destId="{FAE3DA56-5A2E-44C4-956B-2E19DE0F3D09}" srcOrd="2" destOrd="0" presId="urn:microsoft.com/office/officeart/2016/7/layout/BasicTimeline"/>
    <dgm:cxn modelId="{D9B23DB5-1797-44CB-B1E3-A3042B77886A}" type="presParOf" srcId="{74164748-C770-474E-9176-6681E47783B1}" destId="{122CA0FF-E526-48BC-86B8-A7756569252F}" srcOrd="3" destOrd="0" presId="urn:microsoft.com/office/officeart/2016/7/layout/BasicTimeline"/>
    <dgm:cxn modelId="{27176C2B-4B6B-45C7-A924-A25757D00B99}" type="presParOf" srcId="{74164748-C770-474E-9176-6681E47783B1}" destId="{C63E2CF6-BB9B-499C-BDA1-218B6CA16355}" srcOrd="4" destOrd="0" presId="urn:microsoft.com/office/officeart/2016/7/layout/BasicTimeline"/>
    <dgm:cxn modelId="{8CD2EB66-1DFA-40FA-B173-BE718CA49117}" type="presParOf" srcId="{46C2F27E-2CB6-4D3A-BE27-B663ACB6D9AA}" destId="{6150A589-79BF-472E-8FDE-9690CAB3E717}" srcOrd="3" destOrd="0" presId="urn:microsoft.com/office/officeart/2016/7/layout/BasicTimeline"/>
    <dgm:cxn modelId="{85759A4F-C8ED-46C2-9290-F61DFF4DBA4C}" type="presParOf" srcId="{46C2F27E-2CB6-4D3A-BE27-B663ACB6D9AA}" destId="{93E9D4A2-0526-4165-9DBF-2E20B991062C}" srcOrd="4" destOrd="0" presId="urn:microsoft.com/office/officeart/2016/7/layout/BasicTimeline"/>
    <dgm:cxn modelId="{82A72A84-8D5E-48E1-AA0C-1B3989AE42AA}" type="presParOf" srcId="{93E9D4A2-0526-4165-9DBF-2E20B991062C}" destId="{F30C4BFA-FA82-4490-80EB-C09612FA85BE}" srcOrd="0" destOrd="0" presId="urn:microsoft.com/office/officeart/2016/7/layout/BasicTimeline"/>
    <dgm:cxn modelId="{356D901C-3C23-4CDF-ADF2-D02D8FC3F8A2}" type="presParOf" srcId="{93E9D4A2-0526-4165-9DBF-2E20B991062C}" destId="{40125C39-3630-4346-8476-D22064670B60}" srcOrd="1" destOrd="0" presId="urn:microsoft.com/office/officeart/2016/7/layout/BasicTimeline"/>
    <dgm:cxn modelId="{92A12B1A-B15A-4C0F-9871-ED74CF57AE27}" type="presParOf" srcId="{40125C39-3630-4346-8476-D22064670B60}" destId="{EC5B1842-7FA3-40C9-9967-D155E1B640CB}" srcOrd="0" destOrd="0" presId="urn:microsoft.com/office/officeart/2016/7/layout/BasicTimeline"/>
    <dgm:cxn modelId="{810DBE4C-AB10-4F54-A9CE-2F1C918631A4}" type="presParOf" srcId="{40125C39-3630-4346-8476-D22064670B60}" destId="{E691DA95-AB8D-4866-BEA0-B3A78C77E85B}" srcOrd="1" destOrd="0" presId="urn:microsoft.com/office/officeart/2016/7/layout/BasicTimeline"/>
    <dgm:cxn modelId="{514B4969-013D-4884-93E9-34F9406FB4F9}" type="presParOf" srcId="{93E9D4A2-0526-4165-9DBF-2E20B991062C}" destId="{4CCF42C8-10EE-416B-B3A4-6D973DC2A38D}" srcOrd="2" destOrd="0" presId="urn:microsoft.com/office/officeart/2016/7/layout/BasicTimeline"/>
    <dgm:cxn modelId="{0BBC7304-6F82-419B-87AE-CCBE3C082551}" type="presParOf" srcId="{93E9D4A2-0526-4165-9DBF-2E20B991062C}" destId="{56969948-0D7A-4A7F-B61D-181FB62BD248}" srcOrd="3" destOrd="0" presId="urn:microsoft.com/office/officeart/2016/7/layout/BasicTimeline"/>
    <dgm:cxn modelId="{171055EA-A40F-4D1F-A6D0-A87E7D99EC06}" type="presParOf" srcId="{93E9D4A2-0526-4165-9DBF-2E20B991062C}" destId="{FA5DC205-9DFE-48F6-A8E9-7E8188C742C7}" srcOrd="4" destOrd="0" presId="urn:microsoft.com/office/officeart/2016/7/layout/BasicTimeline"/>
    <dgm:cxn modelId="{8527ED4E-8AB8-419C-AE80-446359ADF422}" type="presParOf" srcId="{46C2F27E-2CB6-4D3A-BE27-B663ACB6D9AA}" destId="{9D78F367-25A3-48C1-A43C-F14185256970}" srcOrd="5" destOrd="0" presId="urn:microsoft.com/office/officeart/2016/7/layout/BasicTimeline"/>
    <dgm:cxn modelId="{26CA4A88-F629-4E66-82C2-87DBF86AB160}" type="presParOf" srcId="{46C2F27E-2CB6-4D3A-BE27-B663ACB6D9AA}" destId="{261B1309-320B-45E1-BC83-CCB0B2E013DA}" srcOrd="6" destOrd="0" presId="urn:microsoft.com/office/officeart/2016/7/layout/BasicTimeline"/>
    <dgm:cxn modelId="{3B3CEF93-BBA6-4BB3-B46E-A00F02079C7D}" type="presParOf" srcId="{261B1309-320B-45E1-BC83-CCB0B2E013DA}" destId="{CFD43AA5-08D2-4146-AE90-F60736167DA7}" srcOrd="0" destOrd="0" presId="urn:microsoft.com/office/officeart/2016/7/layout/BasicTimeline"/>
    <dgm:cxn modelId="{1B4151A1-13E4-408E-9E78-AAD3AFBD0915}" type="presParOf" srcId="{261B1309-320B-45E1-BC83-CCB0B2E013DA}" destId="{3DDEE223-0E1D-4BF0-9FF6-09D782825DEC}" srcOrd="1" destOrd="0" presId="urn:microsoft.com/office/officeart/2016/7/layout/BasicTimeline"/>
    <dgm:cxn modelId="{B6967553-D82A-4692-9A53-E4DA4BE6C711}" type="presParOf" srcId="{3DDEE223-0E1D-4BF0-9FF6-09D782825DEC}" destId="{FD2C4B7B-E036-4F48-A50A-6EB1B3617EE0}" srcOrd="0" destOrd="0" presId="urn:microsoft.com/office/officeart/2016/7/layout/BasicTimeline"/>
    <dgm:cxn modelId="{19939FE1-416F-4F59-8FAC-8DDD27D28309}" type="presParOf" srcId="{3DDEE223-0E1D-4BF0-9FF6-09D782825DEC}" destId="{E8622C0E-18F8-4DDB-ABBE-F5686C64E72F}" srcOrd="1" destOrd="0" presId="urn:microsoft.com/office/officeart/2016/7/layout/BasicTimeline"/>
    <dgm:cxn modelId="{E522C418-F3D2-4DEF-A59D-F3C556BA5ABE}" type="presParOf" srcId="{261B1309-320B-45E1-BC83-CCB0B2E013DA}" destId="{06D37851-3E75-44A5-9AE4-22F27E935D39}" srcOrd="2" destOrd="0" presId="urn:microsoft.com/office/officeart/2016/7/layout/BasicTimeline"/>
    <dgm:cxn modelId="{27261B48-CF31-47C9-A43A-CB5441298E8C}" type="presParOf" srcId="{261B1309-320B-45E1-BC83-CCB0B2E013DA}" destId="{6C830CEA-35E2-4BB0-B29B-7938F643FD3B}" srcOrd="3" destOrd="0" presId="urn:microsoft.com/office/officeart/2016/7/layout/BasicTimeline"/>
    <dgm:cxn modelId="{261594B3-6E7C-4BA3-8405-92B0846D800D}" type="presParOf" srcId="{261B1309-320B-45E1-BC83-CCB0B2E013DA}" destId="{58A692B5-139E-46E2-AAA6-067439480144}"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5E506-1FE5-4C7B-91C4-3CD1763B7127}">
      <dsp:nvSpPr>
        <dsp:cNvPr id="0" name=""/>
        <dsp:cNvSpPr/>
      </dsp:nvSpPr>
      <dsp:spPr>
        <a:xfrm>
          <a:off x="0" y="2773023"/>
          <a:ext cx="3025303" cy="0"/>
        </a:xfrm>
        <a:prstGeom prst="line">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tailEnd type="triangle" w="lg" len="lg"/>
        </a:ln>
        <a:effectLst/>
      </dsp:spPr>
      <dsp:style>
        <a:lnRef idx="1">
          <a:scrgbClr r="0" g="0" b="0"/>
        </a:lnRef>
        <a:fillRef idx="1">
          <a:scrgbClr r="0" g="0" b="0"/>
        </a:fillRef>
        <a:effectRef idx="2">
          <a:scrgbClr r="0" g="0" b="0"/>
        </a:effectRef>
        <a:fontRef idx="minor"/>
      </dsp:style>
    </dsp:sp>
    <dsp:sp modelId="{2278B865-1544-49EF-86D1-D07C8517026B}">
      <dsp:nvSpPr>
        <dsp:cNvPr id="0" name=""/>
        <dsp:cNvSpPr/>
      </dsp:nvSpPr>
      <dsp:spPr>
        <a:xfrm>
          <a:off x="67109" y="2978227"/>
          <a:ext cx="971051" cy="626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dirty="0"/>
            <a:t>June 2021</a:t>
          </a:r>
        </a:p>
      </dsp:txBody>
      <dsp:txXfrm>
        <a:off x="67109" y="2978227"/>
        <a:ext cx="971051" cy="626703"/>
      </dsp:txXfrm>
    </dsp:sp>
    <dsp:sp modelId="{39CA908F-5C05-4B84-834F-D4DD6C85426A}">
      <dsp:nvSpPr>
        <dsp:cNvPr id="0" name=""/>
        <dsp:cNvSpPr/>
      </dsp:nvSpPr>
      <dsp:spPr>
        <a:xfrm>
          <a:off x="901" y="537273"/>
          <a:ext cx="1103467" cy="1182001"/>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Calibri Light" panose="020F0302020204030204"/>
            </a:rPr>
            <a:t>Achieved</a:t>
          </a:r>
          <a:r>
            <a:rPr lang="en-US" sz="1200" kern="1200" dirty="0"/>
            <a:t> Rights Respecting Schools Award</a:t>
          </a:r>
        </a:p>
      </dsp:txBody>
      <dsp:txXfrm>
        <a:off x="54768" y="591140"/>
        <a:ext cx="995733" cy="1074267"/>
      </dsp:txXfrm>
    </dsp:sp>
    <dsp:sp modelId="{3C29FEE7-05B3-415F-B650-EB63AD8F65FC}">
      <dsp:nvSpPr>
        <dsp:cNvPr id="0" name=""/>
        <dsp:cNvSpPr/>
      </dsp:nvSpPr>
      <dsp:spPr>
        <a:xfrm>
          <a:off x="552634" y="1719274"/>
          <a:ext cx="0" cy="1053748"/>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74483D0-4E2C-4A21-846A-2A44C47CADD0}">
      <dsp:nvSpPr>
        <dsp:cNvPr id="0" name=""/>
        <dsp:cNvSpPr/>
      </dsp:nvSpPr>
      <dsp:spPr>
        <a:xfrm>
          <a:off x="707120" y="1941116"/>
          <a:ext cx="971051" cy="626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dirty="0"/>
            <a:t>Aug. 2021</a:t>
          </a:r>
        </a:p>
      </dsp:txBody>
      <dsp:txXfrm>
        <a:off x="707120" y="1941116"/>
        <a:ext cx="971051" cy="626703"/>
      </dsp:txXfrm>
    </dsp:sp>
    <dsp:sp modelId="{D1232761-B060-4C22-9CD7-0D2D0CFCEF97}">
      <dsp:nvSpPr>
        <dsp:cNvPr id="0" name=""/>
        <dsp:cNvSpPr/>
      </dsp:nvSpPr>
      <dsp:spPr>
        <a:xfrm>
          <a:off x="511039" y="2731428"/>
          <a:ext cx="83190" cy="83190"/>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374F115-2344-486B-B18C-5C49387CF8CC}">
      <dsp:nvSpPr>
        <dsp:cNvPr id="0" name=""/>
        <dsp:cNvSpPr/>
      </dsp:nvSpPr>
      <dsp:spPr>
        <a:xfrm>
          <a:off x="640912" y="3826772"/>
          <a:ext cx="1103467" cy="945601"/>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Calibri Light" panose="020F0302020204030204"/>
            </a:rPr>
            <a:t>Onwards</a:t>
          </a:r>
          <a:r>
            <a:rPr lang="en-US" sz="1200" kern="1200" dirty="0"/>
            <a:t> – journey</a:t>
          </a:r>
          <a:endParaRPr lang="en-US" sz="1200" b="0" kern="1200" dirty="0"/>
        </a:p>
      </dsp:txBody>
      <dsp:txXfrm>
        <a:off x="687072" y="3872932"/>
        <a:ext cx="1011147" cy="853281"/>
      </dsp:txXfrm>
    </dsp:sp>
    <dsp:sp modelId="{FAE3DA56-5A2E-44C4-956B-2E19DE0F3D09}">
      <dsp:nvSpPr>
        <dsp:cNvPr id="0" name=""/>
        <dsp:cNvSpPr/>
      </dsp:nvSpPr>
      <dsp:spPr>
        <a:xfrm>
          <a:off x="1192645" y="2773023"/>
          <a:ext cx="0" cy="1053748"/>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30C4BFA-FA82-4490-80EB-C09612FA85BE}">
      <dsp:nvSpPr>
        <dsp:cNvPr id="0" name=""/>
        <dsp:cNvSpPr/>
      </dsp:nvSpPr>
      <dsp:spPr>
        <a:xfrm>
          <a:off x="1347131" y="2978227"/>
          <a:ext cx="971051" cy="626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b="0" kern="1200" dirty="0">
              <a:latin typeface="Calibri Light" panose="020F0302020204030204"/>
            </a:rPr>
            <a:t>January 2022</a:t>
          </a:r>
        </a:p>
      </dsp:txBody>
      <dsp:txXfrm>
        <a:off x="1347131" y="2978227"/>
        <a:ext cx="971051" cy="626703"/>
      </dsp:txXfrm>
    </dsp:sp>
    <dsp:sp modelId="{122CA0FF-E526-48BC-86B8-A7756569252F}">
      <dsp:nvSpPr>
        <dsp:cNvPr id="0" name=""/>
        <dsp:cNvSpPr/>
      </dsp:nvSpPr>
      <dsp:spPr>
        <a:xfrm>
          <a:off x="1151050" y="2731428"/>
          <a:ext cx="83190" cy="83190"/>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C5B1842-7FA3-40C9-9967-D155E1B640CB}">
      <dsp:nvSpPr>
        <dsp:cNvPr id="0" name=""/>
        <dsp:cNvSpPr/>
      </dsp:nvSpPr>
      <dsp:spPr>
        <a:xfrm>
          <a:off x="1280923" y="773673"/>
          <a:ext cx="1103467" cy="945601"/>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lvl="0" indent="0" algn="l" defTabSz="533400" rtl="0">
            <a:lnSpc>
              <a:spcPct val="90000"/>
            </a:lnSpc>
            <a:spcBef>
              <a:spcPct val="0"/>
            </a:spcBef>
            <a:spcAft>
              <a:spcPct val="35000"/>
            </a:spcAft>
            <a:buNone/>
            <a:defRPr b="1"/>
          </a:pPr>
          <a:r>
            <a:rPr lang="en-US" sz="1200" b="0" kern="1200" dirty="0">
              <a:latin typeface="Calibri Light" panose="020F0302020204030204"/>
            </a:rPr>
            <a:t>Staff/pupil/parent survey</a:t>
          </a:r>
        </a:p>
      </dsp:txBody>
      <dsp:txXfrm>
        <a:off x="1327083" y="819833"/>
        <a:ext cx="1011147" cy="853281"/>
      </dsp:txXfrm>
    </dsp:sp>
    <dsp:sp modelId="{4CCF42C8-10EE-416B-B3A4-6D973DC2A38D}">
      <dsp:nvSpPr>
        <dsp:cNvPr id="0" name=""/>
        <dsp:cNvSpPr/>
      </dsp:nvSpPr>
      <dsp:spPr>
        <a:xfrm>
          <a:off x="1832657" y="1719274"/>
          <a:ext cx="0" cy="1053748"/>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FD43AA5-08D2-4146-AE90-F60736167DA7}">
      <dsp:nvSpPr>
        <dsp:cNvPr id="0" name=""/>
        <dsp:cNvSpPr/>
      </dsp:nvSpPr>
      <dsp:spPr>
        <a:xfrm>
          <a:off x="1987142" y="1941116"/>
          <a:ext cx="971051" cy="626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b="0" kern="1200" dirty="0">
              <a:latin typeface="Calibri Light" panose="020F0302020204030204"/>
            </a:rPr>
            <a:t>June 2022</a:t>
          </a:r>
        </a:p>
      </dsp:txBody>
      <dsp:txXfrm>
        <a:off x="1987142" y="1941116"/>
        <a:ext cx="971051" cy="626703"/>
      </dsp:txXfrm>
    </dsp:sp>
    <dsp:sp modelId="{56969948-0D7A-4A7F-B61D-181FB62BD248}">
      <dsp:nvSpPr>
        <dsp:cNvPr id="0" name=""/>
        <dsp:cNvSpPr/>
      </dsp:nvSpPr>
      <dsp:spPr>
        <a:xfrm>
          <a:off x="1791061" y="2731428"/>
          <a:ext cx="83190" cy="83190"/>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D2C4B7B-E036-4F48-A50A-6EB1B3617EE0}">
      <dsp:nvSpPr>
        <dsp:cNvPr id="0" name=""/>
        <dsp:cNvSpPr/>
      </dsp:nvSpPr>
      <dsp:spPr>
        <a:xfrm>
          <a:off x="1920934" y="3826772"/>
          <a:ext cx="1103467" cy="945601"/>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0" kern="1200" dirty="0">
              <a:latin typeface="Calibri Light" panose="020F0302020204030204"/>
            </a:rPr>
            <a:t>Rights Week</a:t>
          </a:r>
        </a:p>
      </dsp:txBody>
      <dsp:txXfrm>
        <a:off x="1967094" y="3872932"/>
        <a:ext cx="1011147" cy="853281"/>
      </dsp:txXfrm>
    </dsp:sp>
    <dsp:sp modelId="{06D37851-3E75-44A5-9AE4-22F27E935D39}">
      <dsp:nvSpPr>
        <dsp:cNvPr id="0" name=""/>
        <dsp:cNvSpPr/>
      </dsp:nvSpPr>
      <dsp:spPr>
        <a:xfrm>
          <a:off x="2472668" y="2773023"/>
          <a:ext cx="0" cy="1053748"/>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C830CEA-35E2-4BB0-B29B-7938F643FD3B}">
      <dsp:nvSpPr>
        <dsp:cNvPr id="0" name=""/>
        <dsp:cNvSpPr/>
      </dsp:nvSpPr>
      <dsp:spPr>
        <a:xfrm>
          <a:off x="2431072" y="2731428"/>
          <a:ext cx="83190" cy="83190"/>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6F7F3E-BCF6-4276-BACB-562230F710F3}" type="datetimeFigureOut">
              <a:rPr lang="en-GB" smtClean="0"/>
              <a:t>22/06/2022</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6262DC-7774-41D7-A2D7-50F3E06C7739}" type="slidenum">
              <a:rPr lang="en-GB" smtClean="0"/>
              <a:t>‹#›</a:t>
            </a:fld>
            <a:endParaRPr lang="en-GB" dirty="0"/>
          </a:p>
        </p:txBody>
      </p:sp>
    </p:spTree>
    <p:extLst>
      <p:ext uri="{BB962C8B-B14F-4D97-AF65-F5344CB8AC3E}">
        <p14:creationId xmlns:p14="http://schemas.microsoft.com/office/powerpoint/2010/main" val="1809577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C3AE128-79E2-47E1-8871-13AC9EDA9610}"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0AA3508-B2EA-4358-9C28-1791C6B1793C}" type="slidenum">
              <a:rPr lang="en-GB" smtClean="0"/>
              <a:t>‹#›</a:t>
            </a:fld>
            <a:endParaRPr lang="en-GB" dirty="0"/>
          </a:p>
        </p:txBody>
      </p:sp>
    </p:spTree>
    <p:extLst>
      <p:ext uri="{BB962C8B-B14F-4D97-AF65-F5344CB8AC3E}">
        <p14:creationId xmlns:p14="http://schemas.microsoft.com/office/powerpoint/2010/main" val="3774463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3AE128-79E2-47E1-8871-13AC9EDA9610}"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0AA3508-B2EA-4358-9C28-1791C6B1793C}" type="slidenum">
              <a:rPr lang="en-GB" smtClean="0"/>
              <a:t>‹#›</a:t>
            </a:fld>
            <a:endParaRPr lang="en-GB" dirty="0"/>
          </a:p>
        </p:txBody>
      </p:sp>
    </p:spTree>
    <p:extLst>
      <p:ext uri="{BB962C8B-B14F-4D97-AF65-F5344CB8AC3E}">
        <p14:creationId xmlns:p14="http://schemas.microsoft.com/office/powerpoint/2010/main" val="157899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3AE128-79E2-47E1-8871-13AC9EDA9610}"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0AA3508-B2EA-4358-9C28-1791C6B1793C}" type="slidenum">
              <a:rPr lang="en-GB" smtClean="0"/>
              <a:t>‹#›</a:t>
            </a:fld>
            <a:endParaRPr lang="en-GB" dirty="0"/>
          </a:p>
        </p:txBody>
      </p:sp>
    </p:spTree>
    <p:extLst>
      <p:ext uri="{BB962C8B-B14F-4D97-AF65-F5344CB8AC3E}">
        <p14:creationId xmlns:p14="http://schemas.microsoft.com/office/powerpoint/2010/main" val="2694924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C3AE128-79E2-47E1-8871-13AC9EDA9610}" type="datetimeFigureOut">
              <a:rPr lang="en-GB" smtClean="0"/>
              <a:t>22/06/2022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0AA3508-B2EA-4358-9C28-1791C6B1793C}" type="slidenum">
              <a:rPr lang="en-GB" smtClean="0"/>
              <a:t>‹#›</a:t>
            </a:fld>
            <a:endParaRPr lang="en-GB" dirty="0"/>
          </a:p>
        </p:txBody>
      </p:sp>
    </p:spTree>
    <p:extLst>
      <p:ext uri="{BB962C8B-B14F-4D97-AF65-F5344CB8AC3E}">
        <p14:creationId xmlns:p14="http://schemas.microsoft.com/office/powerpoint/2010/main" val="1311036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C3AE128-79E2-47E1-8871-13AC9EDA9610}" type="datetimeFigureOut">
              <a:rPr lang="en-GB" smtClean="0"/>
              <a:t>22/06/2022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90AA3508-B2EA-4358-9C28-1791C6B1793C}" type="slidenum">
              <a:rPr lang="en-GB" smtClean="0"/>
              <a:t>‹#›</a:t>
            </a:fld>
            <a:endParaRPr lang="en-GB" dirty="0"/>
          </a:p>
        </p:txBody>
      </p:sp>
    </p:spTree>
    <p:extLst>
      <p:ext uri="{BB962C8B-B14F-4D97-AF65-F5344CB8AC3E}">
        <p14:creationId xmlns:p14="http://schemas.microsoft.com/office/powerpoint/2010/main" val="2362575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C3AE128-79E2-47E1-8871-13AC9EDA9610}" type="datetimeFigureOut">
              <a:rPr lang="en-GB" smtClean="0"/>
              <a:t>22/06/2022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90AA3508-B2EA-4358-9C28-1791C6B1793C}" type="slidenum">
              <a:rPr lang="en-GB" smtClean="0"/>
              <a:t>‹#›</a:t>
            </a:fld>
            <a:endParaRPr lang="en-GB" dirty="0"/>
          </a:p>
        </p:txBody>
      </p:sp>
    </p:spTree>
    <p:extLst>
      <p:ext uri="{BB962C8B-B14F-4D97-AF65-F5344CB8AC3E}">
        <p14:creationId xmlns:p14="http://schemas.microsoft.com/office/powerpoint/2010/main" val="2136472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3AE128-79E2-47E1-8871-13AC9EDA9610}" type="datetimeFigureOut">
              <a:rPr lang="en-GB" smtClean="0"/>
              <a:t>22/06/2022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90AA3508-B2EA-4358-9C28-1791C6B1793C}" type="slidenum">
              <a:rPr lang="en-GB" smtClean="0"/>
              <a:t>‹#›</a:t>
            </a:fld>
            <a:endParaRPr lang="en-GB" dirty="0"/>
          </a:p>
        </p:txBody>
      </p:sp>
    </p:spTree>
    <p:extLst>
      <p:ext uri="{BB962C8B-B14F-4D97-AF65-F5344CB8AC3E}">
        <p14:creationId xmlns:p14="http://schemas.microsoft.com/office/powerpoint/2010/main" val="1985006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3AE128-79E2-47E1-8871-13AC9EDA9610}" type="datetimeFigureOut">
              <a:rPr lang="en-GB" smtClean="0"/>
              <a:t>22/06/2022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0AA3508-B2EA-4358-9C28-1791C6B1793C}" type="slidenum">
              <a:rPr lang="en-GB" smtClean="0"/>
              <a:t>‹#›</a:t>
            </a:fld>
            <a:endParaRPr lang="en-GB" dirty="0"/>
          </a:p>
        </p:txBody>
      </p:sp>
    </p:spTree>
    <p:extLst>
      <p:ext uri="{BB962C8B-B14F-4D97-AF65-F5344CB8AC3E}">
        <p14:creationId xmlns:p14="http://schemas.microsoft.com/office/powerpoint/2010/main" val="1575962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3AE128-79E2-47E1-8871-13AC9EDA9610}" type="datetimeFigureOut">
              <a:rPr lang="en-GB" smtClean="0"/>
              <a:t>22/06/2022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0AA3508-B2EA-4358-9C28-1791C6B1793C}" type="slidenum">
              <a:rPr lang="en-GB" smtClean="0"/>
              <a:t>‹#›</a:t>
            </a:fld>
            <a:endParaRPr lang="en-GB" dirty="0"/>
          </a:p>
        </p:txBody>
      </p:sp>
    </p:spTree>
    <p:extLst>
      <p:ext uri="{BB962C8B-B14F-4D97-AF65-F5344CB8AC3E}">
        <p14:creationId xmlns:p14="http://schemas.microsoft.com/office/powerpoint/2010/main" val="2180030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3AE128-79E2-47E1-8871-13AC9EDA9610}"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0AA3508-B2EA-4358-9C28-1791C6B1793C}" type="slidenum">
              <a:rPr lang="en-GB" smtClean="0"/>
              <a:t>‹#›</a:t>
            </a:fld>
            <a:endParaRPr lang="en-GB" dirty="0"/>
          </a:p>
        </p:txBody>
      </p:sp>
    </p:spTree>
    <p:extLst>
      <p:ext uri="{BB962C8B-B14F-4D97-AF65-F5344CB8AC3E}">
        <p14:creationId xmlns:p14="http://schemas.microsoft.com/office/powerpoint/2010/main" val="1903153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3AE128-79E2-47E1-8871-13AC9EDA9610}"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0AA3508-B2EA-4358-9C28-1791C6B1793C}" type="slidenum">
              <a:rPr lang="en-GB" smtClean="0"/>
              <a:t>‹#›</a:t>
            </a:fld>
            <a:endParaRPr lang="en-GB" dirty="0"/>
          </a:p>
        </p:txBody>
      </p:sp>
    </p:spTree>
    <p:extLst>
      <p:ext uri="{BB962C8B-B14F-4D97-AF65-F5344CB8AC3E}">
        <p14:creationId xmlns:p14="http://schemas.microsoft.com/office/powerpoint/2010/main" val="874498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3AE128-79E2-47E1-8871-13AC9EDA9610}" type="datetimeFigureOut">
              <a:rPr lang="en-GB" smtClean="0"/>
              <a:t>22/06/2022</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AA3508-B2EA-4358-9C28-1791C6B1793C}" type="slidenum">
              <a:rPr lang="en-GB" smtClean="0"/>
              <a:t>‹#›</a:t>
            </a:fld>
            <a:endParaRPr lang="en-GB" dirty="0"/>
          </a:p>
        </p:txBody>
      </p:sp>
    </p:spTree>
    <p:extLst>
      <p:ext uri="{BB962C8B-B14F-4D97-AF65-F5344CB8AC3E}">
        <p14:creationId xmlns:p14="http://schemas.microsoft.com/office/powerpoint/2010/main" val="442275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youtu.be/wJeFy4CVs6o"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6295E7F-EA66-480B-B001-C8BE7CD61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718686" y="5091762"/>
            <a:ext cx="7484787" cy="1264588"/>
          </a:xfrm>
          <a:solidFill>
            <a:srgbClr val="0070C0"/>
          </a:solidFill>
        </p:spPr>
        <p:style>
          <a:lnRef idx="1">
            <a:schemeClr val="accent1"/>
          </a:lnRef>
          <a:fillRef idx="2">
            <a:schemeClr val="accent1"/>
          </a:fillRef>
          <a:effectRef idx="1">
            <a:schemeClr val="accent1"/>
          </a:effectRef>
          <a:fontRef idx="minor">
            <a:schemeClr val="dk1"/>
          </a:fontRef>
        </p:style>
        <p:txBody>
          <a:bodyPr anchor="ctr">
            <a:normAutofit/>
          </a:bodyPr>
          <a:lstStyle/>
          <a:p>
            <a:pPr algn="r"/>
            <a:r>
              <a:rPr lang="en-GB" sz="4100" dirty="0">
                <a:solidFill>
                  <a:srgbClr val="FFFFFF"/>
                </a:solidFill>
              </a:rPr>
              <a:t>Rights in Lossiemouth High School</a:t>
            </a:r>
          </a:p>
        </p:txBody>
      </p:sp>
      <p:sp>
        <p:nvSpPr>
          <p:cNvPr id="8" name="Subtitle 7">
            <a:extLst>
              <a:ext uri="{FF2B5EF4-FFF2-40B4-BE49-F238E27FC236}">
                <a16:creationId xmlns:a16="http://schemas.microsoft.com/office/drawing/2014/main" id="{2C75D15A-FB8A-9544-B5AF-6CBA8B971712}"/>
              </a:ext>
            </a:extLst>
          </p:cNvPr>
          <p:cNvSpPr>
            <a:spLocks noGrp="1"/>
          </p:cNvSpPr>
          <p:nvPr>
            <p:ph type="subTitle" idx="1"/>
          </p:nvPr>
        </p:nvSpPr>
        <p:spPr>
          <a:xfrm>
            <a:off x="8602119" y="5091763"/>
            <a:ext cx="2871195" cy="1264587"/>
          </a:xfrm>
        </p:spPr>
        <p:txBody>
          <a:bodyPr anchor="ctr">
            <a:normAutofit/>
          </a:bodyPr>
          <a:lstStyle/>
          <a:p>
            <a:pPr algn="l"/>
            <a:r>
              <a:rPr lang="en-US" sz="2000" dirty="0">
                <a:solidFill>
                  <a:srgbClr val="FFC000"/>
                </a:solidFill>
              </a:rPr>
              <a:t>Progress this year</a:t>
            </a:r>
          </a:p>
          <a:p>
            <a:pPr algn="l"/>
            <a:r>
              <a:rPr lang="en-US" sz="2000" dirty="0">
                <a:solidFill>
                  <a:srgbClr val="FFC000"/>
                </a:solidFill>
                <a:cs typeface="Calibri"/>
              </a:rPr>
              <a:t>Pupil Assemblies – 24th June 2022</a:t>
            </a:r>
          </a:p>
        </p:txBody>
      </p:sp>
      <p:pic>
        <p:nvPicPr>
          <p:cNvPr id="5" name="Picture 4"/>
          <p:cNvPicPr>
            <a:picLocks noChangeAspect="1"/>
          </p:cNvPicPr>
          <p:nvPr/>
        </p:nvPicPr>
        <p:blipFill rotWithShape="1">
          <a:blip r:embed="rId2"/>
          <a:srcRect t="29228" r="-1" b="4440"/>
          <a:stretch/>
        </p:blipFill>
        <p:spPr>
          <a:xfrm>
            <a:off x="320040" y="320040"/>
            <a:ext cx="11548872" cy="4462272"/>
          </a:xfrm>
          <a:prstGeom prst="rect">
            <a:avLst/>
          </a:prstGeom>
        </p:spPr>
      </p:pic>
      <p:cxnSp>
        <p:nvCxnSpPr>
          <p:cNvPr id="15" name="Straight Connector 14">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12" name="Picture 11" descr="Logo&#10;&#10;Description automatically generated with medium confidence">
            <a:extLst>
              <a:ext uri="{FF2B5EF4-FFF2-40B4-BE49-F238E27FC236}">
                <a16:creationId xmlns:a16="http://schemas.microsoft.com/office/drawing/2014/main" id="{584665C0-10F7-F949-A753-57707BA8A4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7118" y="0"/>
            <a:ext cx="1934882" cy="1934882"/>
          </a:xfrm>
          <a:prstGeom prst="rect">
            <a:avLst/>
          </a:prstGeom>
        </p:spPr>
      </p:pic>
    </p:spTree>
    <p:extLst>
      <p:ext uri="{BB962C8B-B14F-4D97-AF65-F5344CB8AC3E}">
        <p14:creationId xmlns:p14="http://schemas.microsoft.com/office/powerpoint/2010/main" val="2553949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E09D3-C099-7368-D248-A3B53CB181CF}"/>
              </a:ext>
            </a:extLst>
          </p:cNvPr>
          <p:cNvSpPr>
            <a:spLocks noGrp="1"/>
          </p:cNvSpPr>
          <p:nvPr>
            <p:ph type="title"/>
          </p:nvPr>
        </p:nvSpPr>
        <p:spPr>
          <a:xfrm>
            <a:off x="5021821" y="4004732"/>
            <a:ext cx="6465287" cy="2632574"/>
          </a:xfrm>
        </p:spPr>
        <p:txBody>
          <a:bodyPr vert="horz" lIns="91440" tIns="45720" rIns="91440" bIns="45720" rtlCol="0" anchor="b">
            <a:normAutofit/>
          </a:bodyPr>
          <a:lstStyle/>
          <a:p>
            <a:r>
              <a:rPr lang="en-US" sz="3700" dirty="0"/>
              <a:t>What is a Rights Respecting School and why does it matter?</a:t>
            </a:r>
            <a:br>
              <a:rPr lang="en-US" sz="3700" dirty="0">
                <a:cs typeface="Calibri Light"/>
              </a:rPr>
            </a:br>
            <a:br>
              <a:rPr lang="en-US" sz="3700" dirty="0"/>
            </a:br>
            <a:r>
              <a:rPr lang="en-US" sz="3700" dirty="0">
                <a:ea typeface="+mj-lt"/>
                <a:cs typeface="+mj-lt"/>
                <a:hlinkClick r:id="rId2"/>
              </a:rPr>
              <a:t>https://youtu.be/wJeFy4CVs6o</a:t>
            </a:r>
            <a:br>
              <a:rPr lang="en-US" sz="3700" dirty="0">
                <a:ea typeface="+mj-lt"/>
                <a:cs typeface="+mj-lt"/>
              </a:rPr>
            </a:br>
            <a:endParaRPr lang="en-US" sz="3700" dirty="0">
              <a:cs typeface="Calibri Light"/>
            </a:endParaRPr>
          </a:p>
        </p:txBody>
      </p:sp>
      <p:sp>
        <p:nvSpPr>
          <p:cNvPr id="12" name="Rectangle 11">
            <a:extLst>
              <a:ext uri="{FF2B5EF4-FFF2-40B4-BE49-F238E27FC236}">
                <a16:creationId xmlns:a16="http://schemas.microsoft.com/office/drawing/2014/main" id="{2BE2D1B8-0887-4D2B-8C42-999040132B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634" y="321733"/>
            <a:ext cx="4129237" cy="6060017"/>
          </a:xfrm>
          <a:prstGeom prst="rect">
            <a:avLst/>
          </a:prstGeom>
          <a:solidFill>
            <a:srgbClr val="FFFFFF"/>
          </a:solidFill>
          <a:ln w="127000" cap="sq" cmpd="thinThick">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6">
            <a:extLst>
              <a:ext uri="{FF2B5EF4-FFF2-40B4-BE49-F238E27FC236}">
                <a16:creationId xmlns:a16="http://schemas.microsoft.com/office/drawing/2014/main" id="{CAB2758E-CC41-6BE7-A6B8-4F3A74CC3F26}"/>
              </a:ext>
            </a:extLst>
          </p:cNvPr>
          <p:cNvPicPr>
            <a:picLocks noChangeAspect="1"/>
          </p:cNvPicPr>
          <p:nvPr/>
        </p:nvPicPr>
        <p:blipFill>
          <a:blip r:embed="rId3"/>
          <a:stretch>
            <a:fillRect/>
          </a:stretch>
        </p:blipFill>
        <p:spPr>
          <a:xfrm>
            <a:off x="639366" y="685613"/>
            <a:ext cx="3483526" cy="2525556"/>
          </a:xfrm>
          <a:prstGeom prst="rect">
            <a:avLst/>
          </a:prstGeom>
        </p:spPr>
      </p:pic>
      <p:sp>
        <p:nvSpPr>
          <p:cNvPr id="14" name="Rectangle 13">
            <a:extLst>
              <a:ext uri="{FF2B5EF4-FFF2-40B4-BE49-F238E27FC236}">
                <a16:creationId xmlns:a16="http://schemas.microsoft.com/office/drawing/2014/main" id="{FA085277-BAF7-40CC-A608-B030CA969F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811469" y="321733"/>
            <a:ext cx="3375479" cy="3259667"/>
          </a:xfrm>
          <a:prstGeom prst="rect">
            <a:avLst/>
          </a:prstGeom>
          <a:solidFill>
            <a:srgbClr val="FFFFFF"/>
          </a:solidFill>
          <a:ln w="127000" cap="sq" cmpd="thinThick">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4" descr="Text&#10;&#10;Description automatically generated">
            <a:extLst>
              <a:ext uri="{FF2B5EF4-FFF2-40B4-BE49-F238E27FC236}">
                <a16:creationId xmlns:a16="http://schemas.microsoft.com/office/drawing/2014/main" id="{F84D874D-2970-CFD3-9A65-E075CC3FF88D}"/>
              </a:ext>
            </a:extLst>
          </p:cNvPr>
          <p:cNvPicPr>
            <a:picLocks noGrp="1" noChangeAspect="1"/>
          </p:cNvPicPr>
          <p:nvPr>
            <p:ph idx="1"/>
          </p:nvPr>
        </p:nvPicPr>
        <p:blipFill>
          <a:blip r:embed="rId4"/>
          <a:stretch>
            <a:fillRect/>
          </a:stretch>
        </p:blipFill>
        <p:spPr>
          <a:xfrm>
            <a:off x="5090338" y="800664"/>
            <a:ext cx="2804299" cy="2295454"/>
          </a:xfrm>
          <a:prstGeom prst="rect">
            <a:avLst/>
          </a:prstGeom>
        </p:spPr>
      </p:pic>
      <p:sp>
        <p:nvSpPr>
          <p:cNvPr id="16" name="Rectangle 15">
            <a:extLst>
              <a:ext uri="{FF2B5EF4-FFF2-40B4-BE49-F238E27FC236}">
                <a16:creationId xmlns:a16="http://schemas.microsoft.com/office/drawing/2014/main" id="{64009F90-86BF-44AE-B0EB-D68140E0E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8508682" y="321733"/>
            <a:ext cx="3375478" cy="3259667"/>
          </a:xfrm>
          <a:prstGeom prst="rect">
            <a:avLst/>
          </a:prstGeom>
          <a:solidFill>
            <a:srgbClr val="FFFFFF"/>
          </a:solidFill>
          <a:ln w="127000" cap="sq" cmpd="thinThick">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5" descr="A picture containing text, clipart&#10;&#10;Description automatically generated">
            <a:extLst>
              <a:ext uri="{FF2B5EF4-FFF2-40B4-BE49-F238E27FC236}">
                <a16:creationId xmlns:a16="http://schemas.microsoft.com/office/drawing/2014/main" id="{DA53F366-EEEA-3943-6D8B-4D6B00AF5594}"/>
              </a:ext>
            </a:extLst>
          </p:cNvPr>
          <p:cNvPicPr>
            <a:picLocks noChangeAspect="1"/>
          </p:cNvPicPr>
          <p:nvPr/>
        </p:nvPicPr>
        <p:blipFill>
          <a:blip r:embed="rId5"/>
          <a:stretch>
            <a:fillRect/>
          </a:stretch>
        </p:blipFill>
        <p:spPr>
          <a:xfrm>
            <a:off x="8938859" y="628649"/>
            <a:ext cx="2558447" cy="2639484"/>
          </a:xfrm>
          <a:prstGeom prst="rect">
            <a:avLst/>
          </a:prstGeom>
        </p:spPr>
      </p:pic>
      <p:pic>
        <p:nvPicPr>
          <p:cNvPr id="7" name="Picture 7">
            <a:extLst>
              <a:ext uri="{FF2B5EF4-FFF2-40B4-BE49-F238E27FC236}">
                <a16:creationId xmlns:a16="http://schemas.microsoft.com/office/drawing/2014/main" id="{EF6AC628-8B4C-9424-DEFC-70DCBC712F80}"/>
              </a:ext>
            </a:extLst>
          </p:cNvPr>
          <p:cNvPicPr>
            <a:picLocks noChangeAspect="1"/>
          </p:cNvPicPr>
          <p:nvPr/>
        </p:nvPicPr>
        <p:blipFill>
          <a:blip r:embed="rId6"/>
          <a:stretch>
            <a:fillRect/>
          </a:stretch>
        </p:blipFill>
        <p:spPr>
          <a:xfrm>
            <a:off x="676376" y="3471334"/>
            <a:ext cx="3409505" cy="2681785"/>
          </a:xfrm>
          <a:prstGeom prst="rect">
            <a:avLst/>
          </a:prstGeom>
        </p:spPr>
      </p:pic>
      <p:cxnSp>
        <p:nvCxnSpPr>
          <p:cNvPr id="18" name="Straight Connector 17">
            <a:extLst>
              <a:ext uri="{FF2B5EF4-FFF2-40B4-BE49-F238E27FC236}">
                <a16:creationId xmlns:a16="http://schemas.microsoft.com/office/drawing/2014/main" id="{14254369-4B26-4D6A-A4CD-BE3438297C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23448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D6F819-713B-C1CA-EEC9-7EB871AF72B3}"/>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cs typeface="Calibri Light"/>
              </a:rPr>
              <a:t>The Journey so far</a:t>
            </a:r>
            <a:br>
              <a:rPr lang="en-GB" sz="4000" dirty="0">
                <a:solidFill>
                  <a:srgbClr val="FFFFFF"/>
                </a:solidFill>
                <a:cs typeface="Calibri Light"/>
              </a:rPr>
            </a:br>
            <a:br>
              <a:rPr lang="en-GB" sz="4000" dirty="0">
                <a:cs typeface="Calibri Light"/>
              </a:rPr>
            </a:br>
            <a:r>
              <a:rPr lang="en-GB" sz="4000" dirty="0">
                <a:solidFill>
                  <a:srgbClr val="FFFFFF"/>
                </a:solidFill>
                <a:cs typeface="Calibri Light"/>
              </a:rPr>
              <a:t>Silver towards Gold</a:t>
            </a:r>
          </a:p>
        </p:txBody>
      </p:sp>
      <p:pic>
        <p:nvPicPr>
          <p:cNvPr id="15" name="Picture 15" descr="Table&#10;&#10;Description automatically generated">
            <a:extLst>
              <a:ext uri="{FF2B5EF4-FFF2-40B4-BE49-F238E27FC236}">
                <a16:creationId xmlns:a16="http://schemas.microsoft.com/office/drawing/2014/main" id="{81FAC37F-444A-B0D0-3224-1F4C8050A500}"/>
              </a:ext>
            </a:extLst>
          </p:cNvPr>
          <p:cNvPicPr>
            <a:picLocks noChangeAspect="1"/>
          </p:cNvPicPr>
          <p:nvPr/>
        </p:nvPicPr>
        <p:blipFill>
          <a:blip r:embed="rId2"/>
          <a:stretch>
            <a:fillRect/>
          </a:stretch>
        </p:blipFill>
        <p:spPr>
          <a:xfrm>
            <a:off x="8109502" y="879622"/>
            <a:ext cx="3615776" cy="5110635"/>
          </a:xfrm>
          <a:prstGeom prst="rect">
            <a:avLst/>
          </a:prstGeom>
        </p:spPr>
      </p:pic>
      <p:graphicFrame>
        <p:nvGraphicFramePr>
          <p:cNvPr id="30" name="Content Placeholder 2">
            <a:extLst>
              <a:ext uri="{FF2B5EF4-FFF2-40B4-BE49-F238E27FC236}">
                <a16:creationId xmlns:a16="http://schemas.microsoft.com/office/drawing/2014/main" id="{20B35DE6-5986-9378-A325-606876ADCA0B}"/>
              </a:ext>
            </a:extLst>
          </p:cNvPr>
          <p:cNvGraphicFramePr/>
          <p:nvPr>
            <p:extLst>
              <p:ext uri="{D42A27DB-BD31-4B8C-83A1-F6EECF244321}">
                <p14:modId xmlns:p14="http://schemas.microsoft.com/office/powerpoint/2010/main" val="2886028816"/>
              </p:ext>
            </p:extLst>
          </p:nvPr>
        </p:nvGraphicFramePr>
        <p:xfrm>
          <a:off x="4581727" y="649480"/>
          <a:ext cx="3025303" cy="55460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6668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974" y="365125"/>
            <a:ext cx="11133826" cy="1339940"/>
          </a:xfrm>
        </p:spPr>
        <p:txBody>
          <a:bodyPr/>
          <a:lstStyle/>
          <a:p>
            <a:r>
              <a:rPr lang="en-GB" dirty="0"/>
              <a:t>RRS Pupil Steering Group </a:t>
            </a:r>
          </a:p>
        </p:txBody>
      </p:sp>
      <p:sp>
        <p:nvSpPr>
          <p:cNvPr id="3" name="Content Placeholder 2"/>
          <p:cNvSpPr>
            <a:spLocks noGrp="1"/>
          </p:cNvSpPr>
          <p:nvPr>
            <p:ph idx="1"/>
          </p:nvPr>
        </p:nvSpPr>
        <p:spPr>
          <a:xfrm>
            <a:off x="352925" y="1825624"/>
            <a:ext cx="5662863" cy="4675363"/>
          </a:xfrm>
        </p:spPr>
        <p:txBody>
          <a:bodyPr vert="horz" lIns="91440" tIns="45720" rIns="91440" bIns="45720" rtlCol="0" anchor="t">
            <a:normAutofit/>
          </a:bodyPr>
          <a:lstStyle/>
          <a:p>
            <a:r>
              <a:rPr lang="en-GB" dirty="0"/>
              <a:t>Working with UNICEF OutRight Campaign on mental health</a:t>
            </a:r>
          </a:p>
          <a:p>
            <a:r>
              <a:rPr lang="en-GB" dirty="0"/>
              <a:t>Letters to MSPs on MH in Scottish Schools </a:t>
            </a:r>
          </a:p>
          <a:p>
            <a:r>
              <a:rPr lang="en-GB" dirty="0"/>
              <a:t>Attended Parent Partnership meeting</a:t>
            </a:r>
          </a:p>
          <a:p>
            <a:r>
              <a:rPr lang="en-GB" dirty="0"/>
              <a:t>Parent Council sourced funding for Scottish Parliament trip 9 June 2022 to meet with Richard Lochhead and Douglas Ross</a:t>
            </a:r>
            <a:endParaRPr lang="en-GB" dirty="0">
              <a:cs typeface="Calibri"/>
            </a:endParaRPr>
          </a:p>
          <a:p>
            <a:endParaRPr lang="en-GB" dirty="0"/>
          </a:p>
          <a:p>
            <a:endParaRPr lang="en-GB" dirty="0"/>
          </a:p>
        </p:txBody>
      </p:sp>
      <p:pic>
        <p:nvPicPr>
          <p:cNvPr id="4" name="Picture 3"/>
          <p:cNvPicPr>
            <a:picLocks noChangeAspect="1"/>
          </p:cNvPicPr>
          <p:nvPr/>
        </p:nvPicPr>
        <p:blipFill>
          <a:blip r:embed="rId2"/>
          <a:stretch>
            <a:fillRect/>
          </a:stretch>
        </p:blipFill>
        <p:spPr>
          <a:xfrm>
            <a:off x="6144126" y="365125"/>
            <a:ext cx="5470358" cy="6014974"/>
          </a:xfrm>
          <a:prstGeom prst="rect">
            <a:avLst/>
          </a:prstGeom>
        </p:spPr>
      </p:pic>
    </p:spTree>
    <p:extLst>
      <p:ext uri="{BB962C8B-B14F-4D97-AF65-F5344CB8AC3E}">
        <p14:creationId xmlns:p14="http://schemas.microsoft.com/office/powerpoint/2010/main" val="779419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8B3EB4-F62F-A6F1-CEE3-E448D5EF9AE1}"/>
              </a:ext>
            </a:extLst>
          </p:cNvPr>
          <p:cNvSpPr>
            <a:spLocks noGrp="1"/>
          </p:cNvSpPr>
          <p:nvPr>
            <p:ph type="title"/>
          </p:nvPr>
        </p:nvSpPr>
        <p:spPr>
          <a:xfrm>
            <a:off x="546351" y="433545"/>
            <a:ext cx="11139854" cy="1692447"/>
          </a:xfrm>
        </p:spPr>
        <p:txBody>
          <a:bodyPr vert="horz" lIns="91440" tIns="45720" rIns="91440" bIns="45720" rtlCol="0" anchor="b">
            <a:normAutofit fontScale="90000"/>
          </a:bodyPr>
          <a:lstStyle/>
          <a:p>
            <a:pPr algn="ctr"/>
            <a:r>
              <a:rPr lang="en-US" sz="4200" dirty="0">
                <a:solidFill>
                  <a:srgbClr val="FFFFFF"/>
                </a:solidFill>
              </a:rPr>
              <a:t>Visit to Scottish Parliament – Pupil steering group</a:t>
            </a:r>
            <a:br>
              <a:rPr lang="en-US" sz="4200" dirty="0">
                <a:solidFill>
                  <a:srgbClr val="FFFFFF"/>
                </a:solidFill>
                <a:cs typeface="Calibri Light"/>
              </a:rPr>
            </a:br>
            <a:br>
              <a:rPr lang="en-US" sz="4200" dirty="0">
                <a:solidFill>
                  <a:srgbClr val="FFFFFF"/>
                </a:solidFill>
                <a:cs typeface="Calibri Light"/>
              </a:rPr>
            </a:br>
            <a:r>
              <a:rPr lang="en-US" sz="4200" dirty="0">
                <a:solidFill>
                  <a:srgbClr val="FFFFFF"/>
                </a:solidFill>
                <a:cs typeface="Calibri Light"/>
              </a:rPr>
              <a:t>9 June 2022</a:t>
            </a:r>
          </a:p>
        </p:txBody>
      </p:sp>
      <p:cxnSp>
        <p:nvCxnSpPr>
          <p:cNvPr id="12" name="Straight Connector 11">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4">
            <a:extLst>
              <a:ext uri="{FF2B5EF4-FFF2-40B4-BE49-F238E27FC236}">
                <a16:creationId xmlns:a16="http://schemas.microsoft.com/office/drawing/2014/main" id="{21FF2AE0-2F2E-B795-DA4F-5585CDD1F3C5}"/>
              </a:ext>
            </a:extLst>
          </p:cNvPr>
          <p:cNvPicPr>
            <a:picLocks noGrp="1" noChangeAspect="1"/>
          </p:cNvPicPr>
          <p:nvPr>
            <p:ph idx="1"/>
          </p:nvPr>
        </p:nvPicPr>
        <p:blipFill>
          <a:blip r:embed="rId2"/>
          <a:stretch>
            <a:fillRect/>
          </a:stretch>
        </p:blipFill>
        <p:spPr>
          <a:xfrm>
            <a:off x="394434" y="2426818"/>
            <a:ext cx="5330182" cy="3997637"/>
          </a:xfrm>
          <a:prstGeom prst="rect">
            <a:avLst/>
          </a:prstGeom>
        </p:spPr>
      </p:pic>
      <p:cxnSp>
        <p:nvCxnSpPr>
          <p:cNvPr id="14" name="Straight Connector 13">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Picture 5" descr="A group of people posing for a photo&#10;&#10;Description automatically generated">
            <a:extLst>
              <a:ext uri="{FF2B5EF4-FFF2-40B4-BE49-F238E27FC236}">
                <a16:creationId xmlns:a16="http://schemas.microsoft.com/office/drawing/2014/main" id="{34B135C7-A16A-CF18-6131-16630EED001F}"/>
              </a:ext>
            </a:extLst>
          </p:cNvPr>
          <p:cNvPicPr>
            <a:picLocks noChangeAspect="1"/>
          </p:cNvPicPr>
          <p:nvPr/>
        </p:nvPicPr>
        <p:blipFill>
          <a:blip r:embed="rId3"/>
          <a:stretch>
            <a:fillRect/>
          </a:stretch>
        </p:blipFill>
        <p:spPr>
          <a:xfrm>
            <a:off x="6507940" y="2426818"/>
            <a:ext cx="5330182" cy="3997637"/>
          </a:xfrm>
          <a:prstGeom prst="rect">
            <a:avLst/>
          </a:prstGeom>
        </p:spPr>
      </p:pic>
    </p:spTree>
    <p:extLst>
      <p:ext uri="{BB962C8B-B14F-4D97-AF65-F5344CB8AC3E}">
        <p14:creationId xmlns:p14="http://schemas.microsoft.com/office/powerpoint/2010/main" val="500154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1F6FCE1-8678-40F4-9644-79CD53330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52230" y="507283"/>
            <a:ext cx="5001569" cy="1544062"/>
          </a:xfrm>
        </p:spPr>
        <p:txBody>
          <a:bodyPr>
            <a:normAutofit/>
          </a:bodyPr>
          <a:lstStyle/>
          <a:p>
            <a:r>
              <a:rPr lang="en-GB" sz="4000" dirty="0"/>
              <a:t>Rights week, Rice and Global Citizenship</a:t>
            </a:r>
          </a:p>
        </p:txBody>
      </p:sp>
      <p:pic>
        <p:nvPicPr>
          <p:cNvPr id="6" name="Picture 5"/>
          <p:cNvPicPr>
            <a:picLocks noChangeAspect="1"/>
          </p:cNvPicPr>
          <p:nvPr/>
        </p:nvPicPr>
        <p:blipFill>
          <a:blip r:embed="rId2"/>
          <a:stretch>
            <a:fillRect/>
          </a:stretch>
        </p:blipFill>
        <p:spPr>
          <a:xfrm>
            <a:off x="432764" y="176189"/>
            <a:ext cx="2318966" cy="2609757"/>
          </a:xfrm>
          <a:prstGeom prst="rect">
            <a:avLst/>
          </a:prstGeom>
        </p:spPr>
      </p:pic>
      <p:pic>
        <p:nvPicPr>
          <p:cNvPr id="4" name="Picture 3"/>
          <p:cNvPicPr>
            <a:picLocks noChangeAspect="1"/>
          </p:cNvPicPr>
          <p:nvPr/>
        </p:nvPicPr>
        <p:blipFill>
          <a:blip r:embed="rId3"/>
          <a:stretch>
            <a:fillRect/>
          </a:stretch>
        </p:blipFill>
        <p:spPr>
          <a:xfrm>
            <a:off x="3295410" y="176189"/>
            <a:ext cx="2583954" cy="2609757"/>
          </a:xfrm>
          <a:prstGeom prst="rect">
            <a:avLst/>
          </a:prstGeom>
        </p:spPr>
      </p:pic>
      <p:sp>
        <p:nvSpPr>
          <p:cNvPr id="3" name="Content Placeholder 2"/>
          <p:cNvSpPr>
            <a:spLocks noGrp="1"/>
          </p:cNvSpPr>
          <p:nvPr>
            <p:ph idx="1"/>
          </p:nvPr>
        </p:nvSpPr>
        <p:spPr>
          <a:xfrm>
            <a:off x="6352230" y="2230733"/>
            <a:ext cx="5001569" cy="3946229"/>
          </a:xfrm>
        </p:spPr>
        <p:txBody>
          <a:bodyPr vert="horz" lIns="91440" tIns="45720" rIns="91440" bIns="45720" rtlCol="0" anchor="t">
            <a:normAutofit/>
          </a:bodyPr>
          <a:lstStyle/>
          <a:p>
            <a:r>
              <a:rPr lang="en-GB" sz="2400" dirty="0"/>
              <a:t>Rights week w/b 13</a:t>
            </a:r>
            <a:r>
              <a:rPr lang="en-GB" sz="2400" baseline="30000" dirty="0"/>
              <a:t>th</a:t>
            </a:r>
            <a:r>
              <a:rPr lang="en-GB" sz="2400" dirty="0"/>
              <a:t> of June. </a:t>
            </a:r>
            <a:endParaRPr lang="en-GB" sz="2400" dirty="0">
              <a:cs typeface="Calibri"/>
            </a:endParaRPr>
          </a:p>
          <a:p>
            <a:r>
              <a:rPr lang="en-GB" sz="2400" dirty="0"/>
              <a:t>Peace Crane project </a:t>
            </a:r>
            <a:endParaRPr lang="en-GB" sz="2400">
              <a:cs typeface="Calibri"/>
            </a:endParaRPr>
          </a:p>
          <a:p>
            <a:r>
              <a:rPr lang="en-GB" sz="2400" dirty="0">
                <a:ea typeface="+mn-lt"/>
                <a:cs typeface="+mn-lt"/>
              </a:rPr>
              <a:t>The 90Kg rice challenge</a:t>
            </a:r>
          </a:p>
          <a:p>
            <a:r>
              <a:rPr lang="en-GB" sz="2400" dirty="0">
                <a:cs typeface="Calibri" panose="020F0502020204030204"/>
              </a:rPr>
              <a:t>Drama Performance</a:t>
            </a:r>
          </a:p>
          <a:p>
            <a:r>
              <a:rPr lang="en-GB" sz="2400" dirty="0">
                <a:cs typeface="Calibri" panose="020F0502020204030204"/>
              </a:rPr>
              <a:t>Filming about rights</a:t>
            </a:r>
          </a:p>
          <a:p>
            <a:endParaRPr lang="en-GB" sz="2000">
              <a:cs typeface="Calibri" panose="020F0502020204030204"/>
            </a:endParaRPr>
          </a:p>
        </p:txBody>
      </p:sp>
      <p:pic>
        <p:nvPicPr>
          <p:cNvPr id="8" name="Picture 8" descr="Graphical user interface, text, application&#10;&#10;Description automatically generated">
            <a:extLst>
              <a:ext uri="{FF2B5EF4-FFF2-40B4-BE49-F238E27FC236}">
                <a16:creationId xmlns:a16="http://schemas.microsoft.com/office/drawing/2014/main" id="{6927A992-4141-54BD-6B8B-C0604CFF281D}"/>
              </a:ext>
            </a:extLst>
          </p:cNvPr>
          <p:cNvPicPr>
            <a:picLocks noChangeAspect="1"/>
          </p:cNvPicPr>
          <p:nvPr/>
        </p:nvPicPr>
        <p:blipFill>
          <a:blip r:embed="rId4"/>
          <a:stretch>
            <a:fillRect/>
          </a:stretch>
        </p:blipFill>
        <p:spPr>
          <a:xfrm>
            <a:off x="514814" y="3354427"/>
            <a:ext cx="5224346" cy="2936952"/>
          </a:xfrm>
          <a:prstGeom prst="rect">
            <a:avLst/>
          </a:prstGeom>
        </p:spPr>
      </p:pic>
    </p:spTree>
    <p:extLst>
      <p:ext uri="{BB962C8B-B14F-4D97-AF65-F5344CB8AC3E}">
        <p14:creationId xmlns:p14="http://schemas.microsoft.com/office/powerpoint/2010/main" val="3315583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8FAB2-AF4B-5697-542A-7C58F023A643}"/>
              </a:ext>
            </a:extLst>
          </p:cNvPr>
          <p:cNvSpPr>
            <a:spLocks noGrp="1"/>
          </p:cNvSpPr>
          <p:nvPr>
            <p:ph type="title"/>
          </p:nvPr>
        </p:nvSpPr>
        <p:spPr>
          <a:xfrm>
            <a:off x="5021821" y="4004732"/>
            <a:ext cx="6465287" cy="1324235"/>
          </a:xfrm>
        </p:spPr>
        <p:txBody>
          <a:bodyPr vert="horz" lIns="91440" tIns="45720" rIns="91440" bIns="45720" rtlCol="0" anchor="b">
            <a:normAutofit/>
          </a:bodyPr>
          <a:lstStyle/>
          <a:p>
            <a:r>
              <a:rPr lang="en-US"/>
              <a:t>Peace Cranes and Richard Lochhead visit</a:t>
            </a:r>
          </a:p>
        </p:txBody>
      </p:sp>
      <p:sp>
        <p:nvSpPr>
          <p:cNvPr id="22" name="Rectangle 21">
            <a:extLst>
              <a:ext uri="{FF2B5EF4-FFF2-40B4-BE49-F238E27FC236}">
                <a16:creationId xmlns:a16="http://schemas.microsoft.com/office/drawing/2014/main" id="{2BE2D1B8-0887-4D2B-8C42-999040132B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634" y="321733"/>
            <a:ext cx="4129237" cy="6060017"/>
          </a:xfrm>
          <a:prstGeom prst="rect">
            <a:avLst/>
          </a:prstGeom>
          <a:solidFill>
            <a:srgbClr val="FFFFFF"/>
          </a:solidFill>
          <a:ln w="127000" cap="sq" cmpd="thinThick">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7">
            <a:extLst>
              <a:ext uri="{FF2B5EF4-FFF2-40B4-BE49-F238E27FC236}">
                <a16:creationId xmlns:a16="http://schemas.microsoft.com/office/drawing/2014/main" id="{2314727F-6033-24D0-D855-129B1D0CBD2C}"/>
              </a:ext>
            </a:extLst>
          </p:cNvPr>
          <p:cNvPicPr>
            <a:picLocks noChangeAspect="1"/>
          </p:cNvPicPr>
          <p:nvPr/>
        </p:nvPicPr>
        <p:blipFill>
          <a:blip r:embed="rId2"/>
          <a:stretch>
            <a:fillRect/>
          </a:stretch>
        </p:blipFill>
        <p:spPr>
          <a:xfrm>
            <a:off x="639366" y="1101701"/>
            <a:ext cx="3483526" cy="1693380"/>
          </a:xfrm>
          <a:prstGeom prst="rect">
            <a:avLst/>
          </a:prstGeom>
        </p:spPr>
      </p:pic>
      <p:sp>
        <p:nvSpPr>
          <p:cNvPr id="24" name="Rectangle 23">
            <a:extLst>
              <a:ext uri="{FF2B5EF4-FFF2-40B4-BE49-F238E27FC236}">
                <a16:creationId xmlns:a16="http://schemas.microsoft.com/office/drawing/2014/main" id="{FA085277-BAF7-40CC-A608-B030CA969F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811469" y="321733"/>
            <a:ext cx="3375479" cy="3259667"/>
          </a:xfrm>
          <a:prstGeom prst="rect">
            <a:avLst/>
          </a:prstGeom>
          <a:solidFill>
            <a:srgbClr val="FFFFFF"/>
          </a:solidFill>
          <a:ln w="127000" cap="sq" cmpd="thinThick">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5" descr="A group of people holding certificates&#10;&#10;Description automatically generated">
            <a:extLst>
              <a:ext uri="{FF2B5EF4-FFF2-40B4-BE49-F238E27FC236}">
                <a16:creationId xmlns:a16="http://schemas.microsoft.com/office/drawing/2014/main" id="{FFCA9804-764A-26E3-8BA5-CB51279F2C72}"/>
              </a:ext>
            </a:extLst>
          </p:cNvPr>
          <p:cNvPicPr>
            <a:picLocks noChangeAspect="1"/>
          </p:cNvPicPr>
          <p:nvPr/>
        </p:nvPicPr>
        <p:blipFill rotWithShape="1">
          <a:blip r:embed="rId3"/>
          <a:srcRect r="8367" b="2"/>
          <a:stretch/>
        </p:blipFill>
        <p:spPr>
          <a:xfrm>
            <a:off x="5090338" y="928292"/>
            <a:ext cx="2804299" cy="2040198"/>
          </a:xfrm>
          <a:prstGeom prst="rect">
            <a:avLst/>
          </a:prstGeom>
        </p:spPr>
      </p:pic>
      <p:sp>
        <p:nvSpPr>
          <p:cNvPr id="26" name="Rectangle 25">
            <a:extLst>
              <a:ext uri="{FF2B5EF4-FFF2-40B4-BE49-F238E27FC236}">
                <a16:creationId xmlns:a16="http://schemas.microsoft.com/office/drawing/2014/main" id="{64009F90-86BF-44AE-B0EB-D68140E0E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8508682" y="321733"/>
            <a:ext cx="3375478" cy="3259667"/>
          </a:xfrm>
          <a:prstGeom prst="rect">
            <a:avLst/>
          </a:prstGeom>
          <a:solidFill>
            <a:srgbClr val="FFFFFF"/>
          </a:solidFill>
          <a:ln w="127000" cap="sq" cmpd="thinThick">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6">
            <a:extLst>
              <a:ext uri="{FF2B5EF4-FFF2-40B4-BE49-F238E27FC236}">
                <a16:creationId xmlns:a16="http://schemas.microsoft.com/office/drawing/2014/main" id="{60F77CEE-E8A7-4774-7A2C-45521797D153}"/>
              </a:ext>
            </a:extLst>
          </p:cNvPr>
          <p:cNvPicPr>
            <a:picLocks noChangeAspect="1"/>
          </p:cNvPicPr>
          <p:nvPr/>
        </p:nvPicPr>
        <p:blipFill rotWithShape="1">
          <a:blip r:embed="rId4"/>
          <a:srcRect t="31071" r="2" b="13355"/>
          <a:stretch/>
        </p:blipFill>
        <p:spPr>
          <a:xfrm>
            <a:off x="8830415" y="1369993"/>
            <a:ext cx="2775335" cy="1156796"/>
          </a:xfrm>
          <a:prstGeom prst="rect">
            <a:avLst/>
          </a:prstGeom>
        </p:spPr>
      </p:pic>
      <p:pic>
        <p:nvPicPr>
          <p:cNvPr id="4" name="Picture 4">
            <a:extLst>
              <a:ext uri="{FF2B5EF4-FFF2-40B4-BE49-F238E27FC236}">
                <a16:creationId xmlns:a16="http://schemas.microsoft.com/office/drawing/2014/main" id="{FA760DD9-0FB8-B6A7-2C63-7D70D465F0F5}"/>
              </a:ext>
            </a:extLst>
          </p:cNvPr>
          <p:cNvPicPr>
            <a:picLocks noGrp="1" noChangeAspect="1"/>
          </p:cNvPicPr>
          <p:nvPr>
            <p:ph idx="1"/>
          </p:nvPr>
        </p:nvPicPr>
        <p:blipFill rotWithShape="1">
          <a:blip r:embed="rId5"/>
          <a:srcRect r="9037"/>
          <a:stretch/>
        </p:blipFill>
        <p:spPr>
          <a:xfrm>
            <a:off x="639366" y="3535691"/>
            <a:ext cx="3483526" cy="2553071"/>
          </a:xfrm>
          <a:prstGeom prst="rect">
            <a:avLst/>
          </a:prstGeom>
        </p:spPr>
      </p:pic>
      <p:cxnSp>
        <p:nvCxnSpPr>
          <p:cNvPr id="28" name="Straight Connector 27">
            <a:extLst>
              <a:ext uri="{FF2B5EF4-FFF2-40B4-BE49-F238E27FC236}">
                <a16:creationId xmlns:a16="http://schemas.microsoft.com/office/drawing/2014/main" id="{14254369-4B26-4D6A-A4CD-BE3438297C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913382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383B190-6BFB-422F-B667-06B7B25F0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F7E0AC-F156-D712-99C2-E8989731385D}"/>
              </a:ext>
            </a:extLst>
          </p:cNvPr>
          <p:cNvSpPr>
            <a:spLocks noGrp="1"/>
          </p:cNvSpPr>
          <p:nvPr>
            <p:ph type="title"/>
          </p:nvPr>
        </p:nvSpPr>
        <p:spPr>
          <a:xfrm>
            <a:off x="5021821" y="3812954"/>
            <a:ext cx="6465287" cy="1516014"/>
          </a:xfrm>
        </p:spPr>
        <p:txBody>
          <a:bodyPr vert="horz" lIns="91440" tIns="45720" rIns="91440" bIns="45720" rtlCol="0" anchor="b">
            <a:normAutofit/>
          </a:bodyPr>
          <a:lstStyle/>
          <a:p>
            <a:r>
              <a:rPr lang="en-US" sz="4800" kern="1200">
                <a:solidFill>
                  <a:srgbClr val="FFFFFF"/>
                </a:solidFill>
                <a:latin typeface="+mj-lt"/>
                <a:ea typeface="+mj-ea"/>
                <a:cs typeface="+mj-cs"/>
              </a:rPr>
              <a:t>90kg Rice Challenge</a:t>
            </a:r>
          </a:p>
        </p:txBody>
      </p:sp>
      <p:pic>
        <p:nvPicPr>
          <p:cNvPr id="4" name="Picture 4" descr="A group of people posing for a photo&#10;&#10;Description automatically generated">
            <a:extLst>
              <a:ext uri="{FF2B5EF4-FFF2-40B4-BE49-F238E27FC236}">
                <a16:creationId xmlns:a16="http://schemas.microsoft.com/office/drawing/2014/main" id="{7C317EC8-0D26-DDE9-A6F4-2670FE7726B9}"/>
              </a:ext>
            </a:extLst>
          </p:cNvPr>
          <p:cNvPicPr>
            <a:picLocks noGrp="1" noChangeAspect="1"/>
          </p:cNvPicPr>
          <p:nvPr>
            <p:ph idx="1"/>
          </p:nvPr>
        </p:nvPicPr>
        <p:blipFill rotWithShape="1">
          <a:blip r:embed="rId2"/>
          <a:srcRect t="2280" r="-1" b="-1"/>
          <a:stretch/>
        </p:blipFill>
        <p:spPr>
          <a:xfrm>
            <a:off x="317635" y="299363"/>
            <a:ext cx="4160452" cy="3049204"/>
          </a:xfrm>
          <a:prstGeom prst="rect">
            <a:avLst/>
          </a:prstGeom>
        </p:spPr>
      </p:pic>
      <p:pic>
        <p:nvPicPr>
          <p:cNvPr id="5" name="Picture 5" descr="A picture containing text, indoor, table, conference room&#10;&#10;Description automatically generated">
            <a:extLst>
              <a:ext uri="{FF2B5EF4-FFF2-40B4-BE49-F238E27FC236}">
                <a16:creationId xmlns:a16="http://schemas.microsoft.com/office/drawing/2014/main" id="{474B9A26-413C-8A4F-90E8-D4B7947F477C}"/>
              </a:ext>
            </a:extLst>
          </p:cNvPr>
          <p:cNvPicPr>
            <a:picLocks noChangeAspect="1"/>
          </p:cNvPicPr>
          <p:nvPr/>
        </p:nvPicPr>
        <p:blipFill rotWithShape="1">
          <a:blip r:embed="rId3"/>
          <a:srcRect t="32437" r="2" b="11988"/>
          <a:stretch/>
        </p:blipFill>
        <p:spPr>
          <a:xfrm>
            <a:off x="4654296" y="299363"/>
            <a:ext cx="7217085" cy="3008188"/>
          </a:xfrm>
          <a:prstGeom prst="rect">
            <a:avLst/>
          </a:prstGeom>
        </p:spPr>
      </p:pic>
      <p:cxnSp>
        <p:nvCxnSpPr>
          <p:cNvPr id="21" name="Straight Connector 20">
            <a:extLst>
              <a:ext uri="{FF2B5EF4-FFF2-40B4-BE49-F238E27FC236}">
                <a16:creationId xmlns:a16="http://schemas.microsoft.com/office/drawing/2014/main" id="{ED28E597-4AF8-4D69-A9AB-A1EDC6156B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Picture 6">
            <a:extLst>
              <a:ext uri="{FF2B5EF4-FFF2-40B4-BE49-F238E27FC236}">
                <a16:creationId xmlns:a16="http://schemas.microsoft.com/office/drawing/2014/main" id="{2C020E4D-A52B-5BFF-4FA8-A8FBDDADA502}"/>
              </a:ext>
            </a:extLst>
          </p:cNvPr>
          <p:cNvPicPr>
            <a:picLocks noChangeAspect="1"/>
          </p:cNvPicPr>
          <p:nvPr/>
        </p:nvPicPr>
        <p:blipFill rotWithShape="1">
          <a:blip r:embed="rId4"/>
          <a:srcRect t="2997" r="-1" b="-1"/>
          <a:stretch/>
        </p:blipFill>
        <p:spPr>
          <a:xfrm>
            <a:off x="317635" y="3509433"/>
            <a:ext cx="4160452" cy="3026833"/>
          </a:xfrm>
          <a:prstGeom prst="rect">
            <a:avLst/>
          </a:prstGeom>
        </p:spPr>
      </p:pic>
    </p:spTree>
    <p:extLst>
      <p:ext uri="{BB962C8B-B14F-4D97-AF65-F5344CB8AC3E}">
        <p14:creationId xmlns:p14="http://schemas.microsoft.com/office/powerpoint/2010/main" val="3247941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FBFB2-A712-EA57-1241-49217C69A077}"/>
              </a:ext>
            </a:extLst>
          </p:cNvPr>
          <p:cNvSpPr>
            <a:spLocks noGrp="1"/>
          </p:cNvSpPr>
          <p:nvPr>
            <p:ph type="title"/>
          </p:nvPr>
        </p:nvSpPr>
        <p:spPr>
          <a:xfrm>
            <a:off x="5202621" y="4665605"/>
            <a:ext cx="6638806" cy="1292433"/>
          </a:xfrm>
        </p:spPr>
        <p:txBody>
          <a:bodyPr vert="horz" lIns="91440" tIns="45720" rIns="91440" bIns="45720" rtlCol="0" anchor="ctr">
            <a:normAutofit fontScale="90000"/>
          </a:bodyPr>
          <a:lstStyle/>
          <a:p>
            <a:r>
              <a:rPr lang="en-US" sz="4800" dirty="0">
                <a:cs typeface="Calibri Light"/>
              </a:rPr>
              <a:t>Drama Freeze-Frame Rights Performance </a:t>
            </a:r>
            <a:endParaRPr lang="en-US" sz="4800" kern="1200" dirty="0">
              <a:solidFill>
                <a:schemeClr val="tx1"/>
              </a:solidFill>
              <a:latin typeface="+mj-lt"/>
              <a:ea typeface="+mj-ea"/>
              <a:cs typeface="+mj-cs"/>
            </a:endParaRPr>
          </a:p>
        </p:txBody>
      </p:sp>
      <p:pic>
        <p:nvPicPr>
          <p:cNvPr id="4" name="Picture 4" descr="A picture containing indoor, person, scene, room&#10;&#10;Description automatically generated">
            <a:extLst>
              <a:ext uri="{FF2B5EF4-FFF2-40B4-BE49-F238E27FC236}">
                <a16:creationId xmlns:a16="http://schemas.microsoft.com/office/drawing/2014/main" id="{34E117A9-3AB4-A935-0575-254E3D3C43E7}"/>
              </a:ext>
            </a:extLst>
          </p:cNvPr>
          <p:cNvPicPr>
            <a:picLocks noGrp="1" noChangeAspect="1"/>
          </p:cNvPicPr>
          <p:nvPr>
            <p:ph idx="1"/>
          </p:nvPr>
        </p:nvPicPr>
        <p:blipFill rotWithShape="1">
          <a:blip r:embed="rId2"/>
          <a:srcRect l="17998" r="10825"/>
          <a:stretch/>
        </p:blipFill>
        <p:spPr>
          <a:xfrm>
            <a:off x="20" y="1"/>
            <a:ext cx="4848284" cy="4359438"/>
          </a:xfrm>
          <a:prstGeom prst="rect">
            <a:avLst/>
          </a:prstGeom>
        </p:spPr>
      </p:pic>
      <p:pic>
        <p:nvPicPr>
          <p:cNvPr id="6" name="Picture 6">
            <a:extLst>
              <a:ext uri="{FF2B5EF4-FFF2-40B4-BE49-F238E27FC236}">
                <a16:creationId xmlns:a16="http://schemas.microsoft.com/office/drawing/2014/main" id="{C1C3D605-1AC7-9785-0B18-A94E4F17B635}"/>
              </a:ext>
            </a:extLst>
          </p:cNvPr>
          <p:cNvPicPr>
            <a:picLocks noChangeAspect="1"/>
          </p:cNvPicPr>
          <p:nvPr/>
        </p:nvPicPr>
        <p:blipFill rotWithShape="1">
          <a:blip r:embed="rId3"/>
          <a:srcRect t="7460" r="-1" b="11998"/>
          <a:stretch/>
        </p:blipFill>
        <p:spPr>
          <a:xfrm>
            <a:off x="4972050" y="-1"/>
            <a:ext cx="7216902" cy="4359440"/>
          </a:xfrm>
          <a:prstGeom prst="rect">
            <a:avLst/>
          </a:prstGeom>
        </p:spPr>
      </p:pic>
      <p:pic>
        <p:nvPicPr>
          <p:cNvPr id="5" name="Picture 5">
            <a:extLst>
              <a:ext uri="{FF2B5EF4-FFF2-40B4-BE49-F238E27FC236}">
                <a16:creationId xmlns:a16="http://schemas.microsoft.com/office/drawing/2014/main" id="{C31EC033-13CE-72DF-2D08-F1D63204FCC3}"/>
              </a:ext>
            </a:extLst>
          </p:cNvPr>
          <p:cNvPicPr>
            <a:picLocks noChangeAspect="1"/>
          </p:cNvPicPr>
          <p:nvPr/>
        </p:nvPicPr>
        <p:blipFill rotWithShape="1">
          <a:blip r:embed="rId4"/>
          <a:srcRect t="32774" r="2" b="1627"/>
          <a:stretch/>
        </p:blipFill>
        <p:spPr>
          <a:xfrm>
            <a:off x="20" y="4472610"/>
            <a:ext cx="4848284" cy="2385390"/>
          </a:xfrm>
          <a:prstGeom prst="rect">
            <a:avLst/>
          </a:prstGeom>
        </p:spPr>
      </p:pic>
    </p:spTree>
    <p:extLst>
      <p:ext uri="{BB962C8B-B14F-4D97-AF65-F5344CB8AC3E}">
        <p14:creationId xmlns:p14="http://schemas.microsoft.com/office/powerpoint/2010/main" val="2910243422"/>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066C7249-D94F-FE30-C651-963E8601B933}"/>
              </a:ext>
            </a:extLst>
          </p:cNvPr>
          <p:cNvPicPr>
            <a:picLocks noChangeAspect="1"/>
          </p:cNvPicPr>
          <p:nvPr/>
        </p:nvPicPr>
        <p:blipFill rotWithShape="1">
          <a:blip r:embed="rId2"/>
          <a:srcRect l="12071" r="12071"/>
          <a:stretch/>
        </p:blipFill>
        <p:spPr>
          <a:xfrm>
            <a:off x="1" y="10"/>
            <a:ext cx="6936390" cy="6857990"/>
          </a:xfrm>
          <a:prstGeom prst="rect">
            <a:avLst/>
          </a:prstGeom>
        </p:spPr>
      </p:pic>
      <p:sp>
        <p:nvSpPr>
          <p:cNvPr id="13" name="Content Placeholder 12">
            <a:extLst>
              <a:ext uri="{FF2B5EF4-FFF2-40B4-BE49-F238E27FC236}">
                <a16:creationId xmlns:a16="http://schemas.microsoft.com/office/drawing/2014/main" id="{CD151CB7-1256-71E6-FFB6-CF0D14C6F9DF}"/>
              </a:ext>
            </a:extLst>
          </p:cNvPr>
          <p:cNvSpPr>
            <a:spLocks noGrp="1"/>
          </p:cNvSpPr>
          <p:nvPr>
            <p:ph idx="1"/>
          </p:nvPr>
        </p:nvSpPr>
        <p:spPr>
          <a:xfrm>
            <a:off x="7531610" y="2434201"/>
            <a:ext cx="3822189" cy="3742762"/>
          </a:xfrm>
        </p:spPr>
        <p:txBody>
          <a:bodyPr vert="horz" lIns="91440" tIns="45720" rIns="91440" bIns="45720" rtlCol="0" anchor="t">
            <a:normAutofit/>
          </a:bodyPr>
          <a:lstStyle/>
          <a:p>
            <a:r>
              <a:rPr lang="en-US" sz="3600" dirty="0">
                <a:cs typeface="Calibri"/>
              </a:rPr>
              <a:t>Rights Week – pupil and staff filming of rights</a:t>
            </a:r>
          </a:p>
        </p:txBody>
      </p:sp>
    </p:spTree>
    <p:extLst>
      <p:ext uri="{BB962C8B-B14F-4D97-AF65-F5344CB8AC3E}">
        <p14:creationId xmlns:p14="http://schemas.microsoft.com/office/powerpoint/2010/main" val="458123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a:extLst>
              <a:ext uri="{FF2B5EF4-FFF2-40B4-BE49-F238E27FC236}">
                <a16:creationId xmlns:a16="http://schemas.microsoft.com/office/drawing/2014/main" id="{0C797096-70B4-3AE3-E977-45A4A1E1D7C5}"/>
              </a:ext>
            </a:extLst>
          </p:cNvPr>
          <p:cNvPicPr>
            <a:picLocks noGrp="1" noChangeAspect="1"/>
          </p:cNvPicPr>
          <p:nvPr>
            <p:ph idx="1"/>
          </p:nvPr>
        </p:nvPicPr>
        <p:blipFill>
          <a:blip r:embed="rId2"/>
          <a:stretch>
            <a:fillRect/>
          </a:stretch>
        </p:blipFill>
        <p:spPr>
          <a:xfrm>
            <a:off x="1216025" y="2384425"/>
            <a:ext cx="4845050" cy="3616325"/>
          </a:xfrm>
        </p:spPr>
      </p:pic>
      <p:pic>
        <p:nvPicPr>
          <p:cNvPr id="5" name="Picture 5" descr="A group of people on a field&#10;&#10;Description automatically generated">
            <a:extLst>
              <a:ext uri="{FF2B5EF4-FFF2-40B4-BE49-F238E27FC236}">
                <a16:creationId xmlns:a16="http://schemas.microsoft.com/office/drawing/2014/main" id="{CB17F38C-9288-D47F-C5D2-D6261368030B}"/>
              </a:ext>
            </a:extLst>
          </p:cNvPr>
          <p:cNvPicPr>
            <a:picLocks noChangeAspect="1"/>
          </p:cNvPicPr>
          <p:nvPr/>
        </p:nvPicPr>
        <p:blipFill>
          <a:blip r:embed="rId3"/>
          <a:stretch>
            <a:fillRect/>
          </a:stretch>
        </p:blipFill>
        <p:spPr>
          <a:xfrm>
            <a:off x="6127750" y="2384425"/>
            <a:ext cx="4845050" cy="3616325"/>
          </a:xfrm>
          <a:prstGeom prst="rect">
            <a:avLst/>
          </a:prstGeom>
        </p:spPr>
      </p:pic>
      <p:sp>
        <p:nvSpPr>
          <p:cNvPr id="2" name="Title 1">
            <a:extLst>
              <a:ext uri="{FF2B5EF4-FFF2-40B4-BE49-F238E27FC236}">
                <a16:creationId xmlns:a16="http://schemas.microsoft.com/office/drawing/2014/main" id="{6F6B5DDD-C532-1F56-E953-C3EB34499A73}"/>
              </a:ext>
            </a:extLst>
          </p:cNvPr>
          <p:cNvSpPr>
            <a:spLocks noGrp="1"/>
          </p:cNvSpPr>
          <p:nvPr>
            <p:ph type="title"/>
          </p:nvPr>
        </p:nvSpPr>
        <p:spPr>
          <a:xfrm>
            <a:off x="870204" y="606564"/>
            <a:ext cx="10451592" cy="1325563"/>
          </a:xfrm>
        </p:spPr>
        <p:txBody>
          <a:bodyPr anchor="ctr">
            <a:normAutofit/>
          </a:bodyPr>
          <a:lstStyle/>
          <a:p>
            <a:r>
              <a:rPr lang="en-GB" sz="3700">
                <a:ea typeface="+mj-lt"/>
                <a:cs typeface="+mj-lt"/>
              </a:rPr>
              <a:t>Educating S3 about UNCRC Article 2 No Discrimination today in PE as part of Rights Week </a:t>
            </a:r>
            <a:endParaRPr lang="en-US" sz="3700"/>
          </a:p>
        </p:txBody>
      </p:sp>
    </p:spTree>
    <p:extLst>
      <p:ext uri="{BB962C8B-B14F-4D97-AF65-F5344CB8AC3E}">
        <p14:creationId xmlns:p14="http://schemas.microsoft.com/office/powerpoint/2010/main" val="339488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BBE552-0E97-C8F8-A716-EAA38B21835C}"/>
              </a:ext>
            </a:extLst>
          </p:cNvPr>
          <p:cNvSpPr>
            <a:spLocks noGrp="1"/>
          </p:cNvSpPr>
          <p:nvPr>
            <p:ph type="title"/>
          </p:nvPr>
        </p:nvSpPr>
        <p:spPr>
          <a:xfrm>
            <a:off x="7531610" y="365125"/>
            <a:ext cx="3822189" cy="1899912"/>
          </a:xfrm>
        </p:spPr>
        <p:txBody>
          <a:bodyPr>
            <a:normAutofit fontScale="90000"/>
          </a:bodyPr>
          <a:lstStyle/>
          <a:p>
            <a:endParaRPr lang="en-GB" sz="4000"/>
          </a:p>
          <a:p>
            <a:br>
              <a:rPr lang="en-GB" dirty="0">
                <a:ea typeface="+mj-lt"/>
                <a:cs typeface="+mj-lt"/>
              </a:rPr>
            </a:br>
            <a:br>
              <a:rPr lang="en-GB" dirty="0">
                <a:ea typeface="+mj-lt"/>
                <a:cs typeface="+mj-lt"/>
              </a:rPr>
            </a:br>
            <a:br>
              <a:rPr lang="en-GB" dirty="0">
                <a:ea typeface="+mj-lt"/>
                <a:cs typeface="+mj-lt"/>
              </a:rPr>
            </a:br>
            <a:br>
              <a:rPr lang="en-GB" dirty="0">
                <a:ea typeface="+mj-lt"/>
                <a:cs typeface="+mj-lt"/>
              </a:rPr>
            </a:br>
            <a:r>
              <a:rPr lang="en-GB" dirty="0">
                <a:ea typeface="+mj-lt"/>
                <a:cs typeface="+mj-lt"/>
              </a:rPr>
              <a:t>S3 Biology researching stem cells and considering the UNCRC and discussing ethic’s during rights week.</a:t>
            </a:r>
            <a:endParaRPr lang="en-US" dirty="0"/>
          </a:p>
        </p:txBody>
      </p:sp>
      <p:pic>
        <p:nvPicPr>
          <p:cNvPr id="4" name="Picture 4" descr="A picture containing text, newspaper, screenshot&#10;&#10;Description automatically generated">
            <a:extLst>
              <a:ext uri="{FF2B5EF4-FFF2-40B4-BE49-F238E27FC236}">
                <a16:creationId xmlns:a16="http://schemas.microsoft.com/office/drawing/2014/main" id="{FB3439B9-8127-A315-2524-F89DB0EE35D8}"/>
              </a:ext>
            </a:extLst>
          </p:cNvPr>
          <p:cNvPicPr>
            <a:picLocks noChangeAspect="1"/>
          </p:cNvPicPr>
          <p:nvPr/>
        </p:nvPicPr>
        <p:blipFill rotWithShape="1">
          <a:blip r:embed="rId2"/>
          <a:srcRect l="11757" r="12386"/>
          <a:stretch/>
        </p:blipFill>
        <p:spPr>
          <a:xfrm>
            <a:off x="1" y="10"/>
            <a:ext cx="6936390" cy="6857990"/>
          </a:xfrm>
          <a:prstGeom prst="rect">
            <a:avLst/>
          </a:prstGeom>
        </p:spPr>
      </p:pic>
      <p:sp>
        <p:nvSpPr>
          <p:cNvPr id="8" name="Content Placeholder 7">
            <a:extLst>
              <a:ext uri="{FF2B5EF4-FFF2-40B4-BE49-F238E27FC236}">
                <a16:creationId xmlns:a16="http://schemas.microsoft.com/office/drawing/2014/main" id="{CB1B5E91-0615-F2E6-2014-A6F5517CE109}"/>
              </a:ext>
            </a:extLst>
          </p:cNvPr>
          <p:cNvSpPr>
            <a:spLocks noGrp="1"/>
          </p:cNvSpPr>
          <p:nvPr>
            <p:ph idx="1"/>
          </p:nvPr>
        </p:nvSpPr>
        <p:spPr>
          <a:xfrm>
            <a:off x="7531610" y="2434201"/>
            <a:ext cx="3822189" cy="3742762"/>
          </a:xfrm>
        </p:spPr>
        <p:txBody>
          <a:bodyPr>
            <a:normAutofit/>
          </a:bodyPr>
          <a:lstStyle/>
          <a:p>
            <a:endParaRPr lang="en-US" sz="2000"/>
          </a:p>
        </p:txBody>
      </p:sp>
    </p:spTree>
    <p:extLst>
      <p:ext uri="{BB962C8B-B14F-4D97-AF65-F5344CB8AC3E}">
        <p14:creationId xmlns:p14="http://schemas.microsoft.com/office/powerpoint/2010/main" val="3613528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A40F50-61CE-C9D0-991C-1D77551A8AAE}"/>
              </a:ext>
            </a:extLst>
          </p:cNvPr>
          <p:cNvSpPr>
            <a:spLocks noGrp="1"/>
          </p:cNvSpPr>
          <p:nvPr>
            <p:ph type="title"/>
          </p:nvPr>
        </p:nvSpPr>
        <p:spPr>
          <a:xfrm>
            <a:off x="527538" y="4756638"/>
            <a:ext cx="11139854" cy="930447"/>
          </a:xfrm>
        </p:spPr>
        <p:txBody>
          <a:bodyPr vert="horz" lIns="91440" tIns="45720" rIns="91440" bIns="45720" rtlCol="0" anchor="b">
            <a:normAutofit/>
          </a:bodyPr>
          <a:lstStyle/>
          <a:p>
            <a:pPr algn="ctr"/>
            <a:r>
              <a:rPr lang="en-US" sz="2400" dirty="0">
                <a:solidFill>
                  <a:srgbClr val="FFFFFF"/>
                </a:solidFill>
              </a:rPr>
              <a:t>Rights Week - S3 Chemists have been making Aspirin in the lab and discussing UNCRC rights to good health and protection from harmful substances like illegal drugs.</a:t>
            </a:r>
            <a:endParaRPr lang="en-US" sz="2400" dirty="0">
              <a:solidFill>
                <a:srgbClr val="FFFFFF"/>
              </a:solidFill>
              <a:cs typeface="Calibri Light"/>
            </a:endParaRPr>
          </a:p>
        </p:txBody>
      </p:sp>
      <p:pic>
        <p:nvPicPr>
          <p:cNvPr id="4" name="Picture 4">
            <a:extLst>
              <a:ext uri="{FF2B5EF4-FFF2-40B4-BE49-F238E27FC236}">
                <a16:creationId xmlns:a16="http://schemas.microsoft.com/office/drawing/2014/main" id="{6E3E8B31-94A4-2DC0-4A72-8CAC61BA0736}"/>
              </a:ext>
            </a:extLst>
          </p:cNvPr>
          <p:cNvPicPr>
            <a:picLocks noGrp="1" noChangeAspect="1"/>
          </p:cNvPicPr>
          <p:nvPr>
            <p:ph idx="1"/>
          </p:nvPr>
        </p:nvPicPr>
        <p:blipFill>
          <a:blip r:embed="rId2"/>
          <a:stretch>
            <a:fillRect/>
          </a:stretch>
        </p:blipFill>
        <p:spPr>
          <a:xfrm>
            <a:off x="320040" y="1021946"/>
            <a:ext cx="3425609" cy="2569206"/>
          </a:xfrm>
          <a:prstGeom prst="rect">
            <a:avLst/>
          </a:prstGeom>
        </p:spPr>
      </p:pic>
      <p:pic>
        <p:nvPicPr>
          <p:cNvPr id="6" name="Picture 6" descr="A picture containing text, wall, indoor, electronics&#10;&#10;Description automatically generated">
            <a:extLst>
              <a:ext uri="{FF2B5EF4-FFF2-40B4-BE49-F238E27FC236}">
                <a16:creationId xmlns:a16="http://schemas.microsoft.com/office/drawing/2014/main" id="{2D5D812B-27EE-9E08-4DD8-92B25D52425E}"/>
              </a:ext>
            </a:extLst>
          </p:cNvPr>
          <p:cNvPicPr>
            <a:picLocks noChangeAspect="1"/>
          </p:cNvPicPr>
          <p:nvPr/>
        </p:nvPicPr>
        <p:blipFill>
          <a:blip r:embed="rId3"/>
          <a:stretch>
            <a:fillRect/>
          </a:stretch>
        </p:blipFill>
        <p:spPr>
          <a:xfrm>
            <a:off x="4385729" y="1019053"/>
            <a:ext cx="3433324" cy="2574993"/>
          </a:xfrm>
          <a:prstGeom prst="rect">
            <a:avLst/>
          </a:prstGeom>
        </p:spPr>
      </p:pic>
      <p:cxnSp>
        <p:nvCxnSpPr>
          <p:cNvPr id="19" name="Straight Connector 18">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Picture 5" descr="A picture containing person, indoor&#10;&#10;Description automatically generated">
            <a:extLst>
              <a:ext uri="{FF2B5EF4-FFF2-40B4-BE49-F238E27FC236}">
                <a16:creationId xmlns:a16="http://schemas.microsoft.com/office/drawing/2014/main" id="{BFAAAA5C-D05B-09E0-8358-FEF645D06E4C}"/>
              </a:ext>
            </a:extLst>
          </p:cNvPr>
          <p:cNvPicPr>
            <a:picLocks noChangeAspect="1"/>
          </p:cNvPicPr>
          <p:nvPr/>
        </p:nvPicPr>
        <p:blipFill>
          <a:blip r:embed="rId4"/>
          <a:stretch>
            <a:fillRect/>
          </a:stretch>
        </p:blipFill>
        <p:spPr>
          <a:xfrm>
            <a:off x="8662569" y="330045"/>
            <a:ext cx="2998227" cy="3997637"/>
          </a:xfrm>
          <a:prstGeom prst="rect">
            <a:avLst/>
          </a:prstGeom>
        </p:spPr>
      </p:pic>
      <p:cxnSp>
        <p:nvCxnSpPr>
          <p:cNvPr id="21" name="Straight Connector 20">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3954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99AE2756-0FC4-4155-83E7-58AAAB63E7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689"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247AB924-1B87-43FC-B7C7-B112D5C51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0F8BD0-1FB2-7A34-A842-A7C3287A7C79}"/>
              </a:ext>
            </a:extLst>
          </p:cNvPr>
          <p:cNvSpPr>
            <a:spLocks noGrp="1"/>
          </p:cNvSpPr>
          <p:nvPr>
            <p:ph type="title"/>
          </p:nvPr>
        </p:nvSpPr>
        <p:spPr>
          <a:xfrm>
            <a:off x="527538" y="3663960"/>
            <a:ext cx="11125477" cy="1994372"/>
          </a:xfrm>
        </p:spPr>
        <p:txBody>
          <a:bodyPr vert="horz" lIns="91440" tIns="45720" rIns="91440" bIns="45720" rtlCol="0" anchor="b">
            <a:normAutofit/>
          </a:bodyPr>
          <a:lstStyle/>
          <a:p>
            <a:pPr algn="ctr"/>
            <a:r>
              <a:rPr lang="en-US" sz="3000" dirty="0">
                <a:solidFill>
                  <a:schemeClr val="bg1"/>
                </a:solidFill>
                <a:ea typeface="+mj-lt"/>
                <a:cs typeface="+mj-lt"/>
              </a:rPr>
              <a:t>S1-6 pupil ideas for our Rights Mascot project in UPS during Rights Week. </a:t>
            </a:r>
            <a:endParaRPr lang="en-US" sz="3000" dirty="0">
              <a:solidFill>
                <a:schemeClr val="bg1"/>
              </a:solidFill>
              <a:cs typeface="Calibri Light"/>
            </a:endParaRPr>
          </a:p>
        </p:txBody>
      </p:sp>
      <p:pic>
        <p:nvPicPr>
          <p:cNvPr id="5" name="Picture 5" descr="A picture containing text, whiteboard&#10;&#10;Description automatically generated">
            <a:extLst>
              <a:ext uri="{FF2B5EF4-FFF2-40B4-BE49-F238E27FC236}">
                <a16:creationId xmlns:a16="http://schemas.microsoft.com/office/drawing/2014/main" id="{55BAC4E3-E5CC-4777-527D-9F1EA21603A2}"/>
              </a:ext>
            </a:extLst>
          </p:cNvPr>
          <p:cNvPicPr>
            <a:picLocks noChangeAspect="1"/>
          </p:cNvPicPr>
          <p:nvPr/>
        </p:nvPicPr>
        <p:blipFill>
          <a:blip r:embed="rId2"/>
          <a:stretch>
            <a:fillRect/>
          </a:stretch>
        </p:blipFill>
        <p:spPr>
          <a:xfrm>
            <a:off x="320040" y="1021946"/>
            <a:ext cx="3425609" cy="2569206"/>
          </a:xfrm>
          <a:prstGeom prst="rect">
            <a:avLst/>
          </a:prstGeom>
        </p:spPr>
      </p:pic>
      <p:pic>
        <p:nvPicPr>
          <p:cNvPr id="6" name="Picture 6" descr="A picture containing wall, different, various, bunch&#10;&#10;Description automatically generated">
            <a:extLst>
              <a:ext uri="{FF2B5EF4-FFF2-40B4-BE49-F238E27FC236}">
                <a16:creationId xmlns:a16="http://schemas.microsoft.com/office/drawing/2014/main" id="{9529D197-CBE1-311C-366C-62640849CB97}"/>
              </a:ext>
            </a:extLst>
          </p:cNvPr>
          <p:cNvPicPr>
            <a:picLocks noChangeAspect="1"/>
          </p:cNvPicPr>
          <p:nvPr/>
        </p:nvPicPr>
        <p:blipFill>
          <a:blip r:embed="rId3"/>
          <a:stretch>
            <a:fillRect/>
          </a:stretch>
        </p:blipFill>
        <p:spPr>
          <a:xfrm>
            <a:off x="4385729" y="1019053"/>
            <a:ext cx="3433324" cy="2574993"/>
          </a:xfrm>
          <a:prstGeom prst="rect">
            <a:avLst/>
          </a:prstGeom>
        </p:spPr>
      </p:pic>
      <p:cxnSp>
        <p:nvCxnSpPr>
          <p:cNvPr id="15" name="Straight Connector 14">
            <a:extLst>
              <a:ext uri="{FF2B5EF4-FFF2-40B4-BE49-F238E27FC236}">
                <a16:creationId xmlns:a16="http://schemas.microsoft.com/office/drawing/2014/main" id="{818DC98F-4057-4645-B948-F604F39A9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534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Picture 4" descr="A picture containing floor, person, indoor, posing&#10;&#10;Description automatically generated">
            <a:extLst>
              <a:ext uri="{FF2B5EF4-FFF2-40B4-BE49-F238E27FC236}">
                <a16:creationId xmlns:a16="http://schemas.microsoft.com/office/drawing/2014/main" id="{851ADF66-6E14-395C-763E-3277378C2E24}"/>
              </a:ext>
            </a:extLst>
          </p:cNvPr>
          <p:cNvPicPr>
            <a:picLocks noGrp="1" noChangeAspect="1"/>
          </p:cNvPicPr>
          <p:nvPr>
            <p:ph idx="1"/>
          </p:nvPr>
        </p:nvPicPr>
        <p:blipFill>
          <a:blip r:embed="rId4"/>
          <a:stretch>
            <a:fillRect/>
          </a:stretch>
        </p:blipFill>
        <p:spPr>
          <a:xfrm>
            <a:off x="8662569" y="330045"/>
            <a:ext cx="2998227" cy="3997637"/>
          </a:xfrm>
          <a:prstGeom prst="rect">
            <a:avLst/>
          </a:prstGeom>
        </p:spPr>
      </p:pic>
      <p:cxnSp>
        <p:nvCxnSpPr>
          <p:cNvPr id="17" name="Straight Connector 16">
            <a:extLst>
              <a:ext uri="{FF2B5EF4-FFF2-40B4-BE49-F238E27FC236}">
                <a16:creationId xmlns:a16="http://schemas.microsoft.com/office/drawing/2014/main" id="{DAD2B705-4A9B-408D-AA80-4F41045E09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3100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2293CF-0461-FEA0-EB36-C2CFB6A69018}"/>
              </a:ext>
            </a:extLst>
          </p:cNvPr>
          <p:cNvSpPr>
            <a:spLocks noGrp="1"/>
          </p:cNvSpPr>
          <p:nvPr>
            <p:ph type="title"/>
          </p:nvPr>
        </p:nvSpPr>
        <p:spPr>
          <a:xfrm>
            <a:off x="640080" y="325369"/>
            <a:ext cx="4368602" cy="1956841"/>
          </a:xfrm>
        </p:spPr>
        <p:txBody>
          <a:bodyPr anchor="b">
            <a:normAutofit/>
          </a:bodyPr>
          <a:lstStyle/>
          <a:p>
            <a:r>
              <a:rPr lang="en-GB" sz="5400">
                <a:cs typeface="Calibri Light"/>
              </a:rPr>
              <a:t>What's next? </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AE96CC9-5E99-0072-03BB-0979DC194462}"/>
              </a:ext>
            </a:extLst>
          </p:cNvPr>
          <p:cNvSpPr>
            <a:spLocks noGrp="1"/>
          </p:cNvSpPr>
          <p:nvPr>
            <p:ph idx="1"/>
          </p:nvPr>
        </p:nvSpPr>
        <p:spPr>
          <a:xfrm>
            <a:off x="640080" y="2872899"/>
            <a:ext cx="4243589" cy="3320668"/>
          </a:xfrm>
        </p:spPr>
        <p:txBody>
          <a:bodyPr vert="horz" lIns="91440" tIns="45720" rIns="91440" bIns="45720" rtlCol="0" anchor="t">
            <a:normAutofit/>
          </a:bodyPr>
          <a:lstStyle/>
          <a:p>
            <a:r>
              <a:rPr lang="en-GB" sz="2200" dirty="0">
                <a:cs typeface="Calibri"/>
              </a:rPr>
              <a:t>Working towards Gold Award</a:t>
            </a:r>
          </a:p>
          <a:p>
            <a:r>
              <a:rPr lang="en-GB" sz="2200" dirty="0">
                <a:cs typeface="Calibri"/>
              </a:rPr>
              <a:t>Continue to embed rights across Lossie High School </a:t>
            </a:r>
          </a:p>
          <a:p>
            <a:r>
              <a:rPr lang="en-GB" sz="2200" dirty="0">
                <a:cs typeface="Calibri"/>
              </a:rPr>
              <a:t>Prefects to promote specific rights each term</a:t>
            </a:r>
          </a:p>
        </p:txBody>
      </p:sp>
      <p:pic>
        <p:nvPicPr>
          <p:cNvPr id="5" name="Picture 4">
            <a:extLst>
              <a:ext uri="{FF2B5EF4-FFF2-40B4-BE49-F238E27FC236}">
                <a16:creationId xmlns:a16="http://schemas.microsoft.com/office/drawing/2014/main" id="{D5D486FD-39E6-AEDB-FB2D-C6802E464EEB}"/>
              </a:ext>
            </a:extLst>
          </p:cNvPr>
          <p:cNvPicPr>
            <a:picLocks noChangeAspect="1"/>
          </p:cNvPicPr>
          <p:nvPr/>
        </p:nvPicPr>
        <p:blipFill rotWithShape="1">
          <a:blip r:embed="rId2"/>
          <a:srcRect l="16857" r="30249" b="625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740585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24924572E2F6845A61A33B2DD46A9D5" ma:contentTypeVersion="12" ma:contentTypeDescription="Create a new document." ma:contentTypeScope="" ma:versionID="136236471dc8c59b961ab38dc68dd7b1">
  <xsd:schema xmlns:xsd="http://www.w3.org/2001/XMLSchema" xmlns:xs="http://www.w3.org/2001/XMLSchema" xmlns:p="http://schemas.microsoft.com/office/2006/metadata/properties" xmlns:ns2="6b6d4fe6-9edd-4646-8456-83a25decb5f6" xmlns:ns3="396064a1-1204-4a03-a8db-041f58540fe0" targetNamespace="http://schemas.microsoft.com/office/2006/metadata/properties" ma:root="true" ma:fieldsID="26e42c4492403b83e9c4f0074aa0e8ce" ns2:_="" ns3:_="">
    <xsd:import namespace="6b6d4fe6-9edd-4646-8456-83a25decb5f6"/>
    <xsd:import namespace="396064a1-1204-4a03-a8db-041f58540fe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6d4fe6-9edd-4646-8456-83a25decb5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96064a1-1204-4a03-a8db-041f58540fe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1F3CEC2-FE28-4DAD-9857-B5A6057E90AB}">
  <ds:schemaRefs>
    <ds:schemaRef ds:uri="http://schemas.microsoft.com/sharepoint/v3/contenttype/forms"/>
  </ds:schemaRefs>
</ds:datastoreItem>
</file>

<file path=customXml/itemProps2.xml><?xml version="1.0" encoding="utf-8"?>
<ds:datastoreItem xmlns:ds="http://schemas.openxmlformats.org/officeDocument/2006/customXml" ds:itemID="{27C1402F-456C-4A47-A783-D6B6088B335E}">
  <ds:schemaRefs>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6b6d4fe6-9edd-4646-8456-83a25decb5f6"/>
    <ds:schemaRef ds:uri="396064a1-1204-4a03-a8db-041f58540fe0"/>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7C741DF9-BF17-4267-AA70-501B660453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6d4fe6-9edd-4646-8456-83a25decb5f6"/>
    <ds:schemaRef ds:uri="396064a1-1204-4a03-a8db-041f58540f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488</TotalTime>
  <Words>174</Words>
  <Application>Microsoft Office PowerPoint</Application>
  <PresentationFormat>Widescreen</PresentationFormat>
  <Paragraphs>33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Rights in Lossiemouth High School</vt:lpstr>
      <vt:lpstr>What is a Rights Respecting School and why does it matter?  https://youtu.be/wJeFy4CVs6o </vt:lpstr>
      <vt:lpstr>The Journey so far  Silver towards Gold</vt:lpstr>
      <vt:lpstr>RRS Pupil Steering Group </vt:lpstr>
      <vt:lpstr>Visit to Scottish Parliament – Pupil steering group  9 June 2022</vt:lpstr>
      <vt:lpstr>Rights week, Rice and Global Citizenship</vt:lpstr>
      <vt:lpstr>Peace Cranes and Richard Lochhead visit</vt:lpstr>
      <vt:lpstr>90kg Rice Challenge</vt:lpstr>
      <vt:lpstr>Drama Freeze-Frame Rights Performance </vt:lpstr>
      <vt:lpstr>PowerPoint Presentation</vt:lpstr>
      <vt:lpstr>Educating S3 about UNCRC Article 2 No Discrimination today in PE as part of Rights Week </vt:lpstr>
      <vt:lpstr>     S3 Biology researching stem cells and considering the UNCRC and discussing ethic’s during rights week.</vt:lpstr>
      <vt:lpstr>Rights Week - S3 Chemists have been making Aspirin in the lab and discussing UNCRC rights to good health and protection from harmful substances like illegal drugs.</vt:lpstr>
      <vt:lpstr>S1-6 pupil ideas for our Rights Mascot project in UPS during Rights Week. </vt:lpstr>
      <vt:lpstr>What's next? </vt:lpstr>
    </vt:vector>
  </TitlesOfParts>
  <Company>Moray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and Teaching About Rights in Lossiemouth High School</dc:title>
  <dc:creator>Administrator</dc:creator>
  <cp:lastModifiedBy>TMC</cp:lastModifiedBy>
  <cp:revision>318</cp:revision>
  <dcterms:created xsi:type="dcterms:W3CDTF">2021-04-17T14:35:23Z</dcterms:created>
  <dcterms:modified xsi:type="dcterms:W3CDTF">2022-06-22T09:27:22Z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0x010100524924572E2F6845A61A33B2DD46A9D5</vt:lpwstr>
  </property>
</Properties>
</file>